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8" r:id="rId4"/>
    <p:sldId id="268" r:id="rId5"/>
    <p:sldId id="269" r:id="rId6"/>
    <p:sldId id="259" r:id="rId7"/>
    <p:sldId id="272" r:id="rId8"/>
    <p:sldId id="273" r:id="rId9"/>
    <p:sldId id="274" r:id="rId10"/>
    <p:sldId id="275" r:id="rId11"/>
    <p:sldId id="276" r:id="rId12"/>
    <p:sldId id="277" r:id="rId13"/>
    <p:sldId id="278" r:id="rId14"/>
    <p:sldId id="279" r:id="rId15"/>
    <p:sldId id="280" r:id="rId16"/>
    <p:sldId id="270" r:id="rId17"/>
    <p:sldId id="281" r:id="rId18"/>
    <p:sldId id="282" r:id="rId19"/>
    <p:sldId id="261" r:id="rId20"/>
    <p:sldId id="262" r:id="rId21"/>
    <p:sldId id="267" r:id="rId22"/>
    <p:sldId id="271" r:id="rId23"/>
    <p:sldId id="263"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0" d="100"/>
          <a:sy n="120" d="100"/>
        </p:scale>
        <p:origin x="1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E1DF7-91BD-4868-98C2-4FCACBF4D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1227BC-1F1B-43AA-A2C0-178EE030D9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D1E8B2-710B-44C0-A94D-B6BBFBA26B57}"/>
              </a:ext>
            </a:extLst>
          </p:cNvPr>
          <p:cNvSpPr>
            <a:spLocks noGrp="1"/>
          </p:cNvSpPr>
          <p:nvPr>
            <p:ph type="dt" sz="half" idx="10"/>
          </p:nvPr>
        </p:nvSpPr>
        <p:spPr/>
        <p:txBody>
          <a:bodyPr/>
          <a:lstStyle/>
          <a:p>
            <a:fld id="{D886574F-CD02-42A5-AE7B-F83AA5FA4837}" type="datetimeFigureOut">
              <a:rPr lang="en-IN" smtClean="0"/>
              <a:t>28-09-2021</a:t>
            </a:fld>
            <a:endParaRPr lang="en-IN"/>
          </a:p>
        </p:txBody>
      </p:sp>
      <p:sp>
        <p:nvSpPr>
          <p:cNvPr id="5" name="Footer Placeholder 4">
            <a:extLst>
              <a:ext uri="{FF2B5EF4-FFF2-40B4-BE49-F238E27FC236}">
                <a16:creationId xmlns:a16="http://schemas.microsoft.com/office/drawing/2014/main" id="{A9BC3F5F-8189-4564-AFC7-BFAE890B09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FA33C3-5DD2-4B28-9031-54219353D4E0}"/>
              </a:ext>
            </a:extLst>
          </p:cNvPr>
          <p:cNvSpPr>
            <a:spLocks noGrp="1"/>
          </p:cNvSpPr>
          <p:nvPr>
            <p:ph type="sldNum" sz="quarter" idx="12"/>
          </p:nvPr>
        </p:nvSpPr>
        <p:spPr/>
        <p:txBody>
          <a:bodyPr/>
          <a:lstStyle/>
          <a:p>
            <a:fld id="{22995F87-9C26-4FC0-82EC-E450B210F155}" type="slidenum">
              <a:rPr lang="en-IN" smtClean="0"/>
              <a:t>‹#›</a:t>
            </a:fld>
            <a:endParaRPr lang="en-IN"/>
          </a:p>
        </p:txBody>
      </p:sp>
    </p:spTree>
    <p:extLst>
      <p:ext uri="{BB962C8B-B14F-4D97-AF65-F5344CB8AC3E}">
        <p14:creationId xmlns:p14="http://schemas.microsoft.com/office/powerpoint/2010/main" val="485940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3676-4528-4A81-9635-021E2A1C4C9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C18134-DF9A-4293-BDFB-8A5ADA26F6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171113-88D7-44B1-A933-3CC47F81AF9B}"/>
              </a:ext>
            </a:extLst>
          </p:cNvPr>
          <p:cNvSpPr>
            <a:spLocks noGrp="1"/>
          </p:cNvSpPr>
          <p:nvPr>
            <p:ph type="dt" sz="half" idx="10"/>
          </p:nvPr>
        </p:nvSpPr>
        <p:spPr/>
        <p:txBody>
          <a:bodyPr/>
          <a:lstStyle/>
          <a:p>
            <a:fld id="{D886574F-CD02-42A5-AE7B-F83AA5FA4837}" type="datetimeFigureOut">
              <a:rPr lang="en-IN" smtClean="0"/>
              <a:t>28-09-2021</a:t>
            </a:fld>
            <a:endParaRPr lang="en-IN"/>
          </a:p>
        </p:txBody>
      </p:sp>
      <p:sp>
        <p:nvSpPr>
          <p:cNvPr id="5" name="Footer Placeholder 4">
            <a:extLst>
              <a:ext uri="{FF2B5EF4-FFF2-40B4-BE49-F238E27FC236}">
                <a16:creationId xmlns:a16="http://schemas.microsoft.com/office/drawing/2014/main" id="{2FA9C972-69F8-4A28-8BD7-5F31DDC8FF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09B798-D66E-465C-BA60-B2FB3148744F}"/>
              </a:ext>
            </a:extLst>
          </p:cNvPr>
          <p:cNvSpPr>
            <a:spLocks noGrp="1"/>
          </p:cNvSpPr>
          <p:nvPr>
            <p:ph type="sldNum" sz="quarter" idx="12"/>
          </p:nvPr>
        </p:nvSpPr>
        <p:spPr/>
        <p:txBody>
          <a:bodyPr/>
          <a:lstStyle/>
          <a:p>
            <a:fld id="{22995F87-9C26-4FC0-82EC-E450B210F155}" type="slidenum">
              <a:rPr lang="en-IN" smtClean="0"/>
              <a:t>‹#›</a:t>
            </a:fld>
            <a:endParaRPr lang="en-IN"/>
          </a:p>
        </p:txBody>
      </p:sp>
    </p:spTree>
    <p:extLst>
      <p:ext uri="{BB962C8B-B14F-4D97-AF65-F5344CB8AC3E}">
        <p14:creationId xmlns:p14="http://schemas.microsoft.com/office/powerpoint/2010/main" val="683992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E8A1CD-DC5F-4B96-A527-7BD82DFD65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C64C12-854F-4A9C-AB1C-BAF51129A2E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C3A94C-8068-4FF7-8C38-BDC3E857866C}"/>
              </a:ext>
            </a:extLst>
          </p:cNvPr>
          <p:cNvSpPr>
            <a:spLocks noGrp="1"/>
          </p:cNvSpPr>
          <p:nvPr>
            <p:ph type="dt" sz="half" idx="10"/>
          </p:nvPr>
        </p:nvSpPr>
        <p:spPr/>
        <p:txBody>
          <a:bodyPr/>
          <a:lstStyle/>
          <a:p>
            <a:fld id="{D886574F-CD02-42A5-AE7B-F83AA5FA4837}" type="datetimeFigureOut">
              <a:rPr lang="en-IN" smtClean="0"/>
              <a:t>28-09-2021</a:t>
            </a:fld>
            <a:endParaRPr lang="en-IN"/>
          </a:p>
        </p:txBody>
      </p:sp>
      <p:sp>
        <p:nvSpPr>
          <p:cNvPr id="5" name="Footer Placeholder 4">
            <a:extLst>
              <a:ext uri="{FF2B5EF4-FFF2-40B4-BE49-F238E27FC236}">
                <a16:creationId xmlns:a16="http://schemas.microsoft.com/office/drawing/2014/main" id="{6B006835-C3F6-4002-B0D9-11CD043B00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9786D4-8009-4FA3-949F-74604C6CEE82}"/>
              </a:ext>
            </a:extLst>
          </p:cNvPr>
          <p:cNvSpPr>
            <a:spLocks noGrp="1"/>
          </p:cNvSpPr>
          <p:nvPr>
            <p:ph type="sldNum" sz="quarter" idx="12"/>
          </p:nvPr>
        </p:nvSpPr>
        <p:spPr/>
        <p:txBody>
          <a:bodyPr/>
          <a:lstStyle/>
          <a:p>
            <a:fld id="{22995F87-9C26-4FC0-82EC-E450B210F155}" type="slidenum">
              <a:rPr lang="en-IN" smtClean="0"/>
              <a:t>‹#›</a:t>
            </a:fld>
            <a:endParaRPr lang="en-IN"/>
          </a:p>
        </p:txBody>
      </p:sp>
    </p:spTree>
    <p:extLst>
      <p:ext uri="{BB962C8B-B14F-4D97-AF65-F5344CB8AC3E}">
        <p14:creationId xmlns:p14="http://schemas.microsoft.com/office/powerpoint/2010/main" val="4040191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F1A2-A1CD-4020-B89C-61DD1746CA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827DE7-6AA7-445A-89C9-ECF6AE4BFF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1C9B26-4816-4C0C-AE0D-7A5AA4CA07CB}"/>
              </a:ext>
            </a:extLst>
          </p:cNvPr>
          <p:cNvSpPr>
            <a:spLocks noGrp="1"/>
          </p:cNvSpPr>
          <p:nvPr>
            <p:ph type="dt" sz="half" idx="10"/>
          </p:nvPr>
        </p:nvSpPr>
        <p:spPr/>
        <p:txBody>
          <a:bodyPr/>
          <a:lstStyle/>
          <a:p>
            <a:fld id="{D886574F-CD02-42A5-AE7B-F83AA5FA4837}" type="datetimeFigureOut">
              <a:rPr lang="en-IN" smtClean="0"/>
              <a:t>28-09-2021</a:t>
            </a:fld>
            <a:endParaRPr lang="en-IN"/>
          </a:p>
        </p:txBody>
      </p:sp>
      <p:sp>
        <p:nvSpPr>
          <p:cNvPr id="5" name="Footer Placeholder 4">
            <a:extLst>
              <a:ext uri="{FF2B5EF4-FFF2-40B4-BE49-F238E27FC236}">
                <a16:creationId xmlns:a16="http://schemas.microsoft.com/office/drawing/2014/main" id="{70418B58-1BC6-47C7-97ED-C685F3327E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14B78F-334E-4CD0-AD2B-F7139F539ECF}"/>
              </a:ext>
            </a:extLst>
          </p:cNvPr>
          <p:cNvSpPr>
            <a:spLocks noGrp="1"/>
          </p:cNvSpPr>
          <p:nvPr>
            <p:ph type="sldNum" sz="quarter" idx="12"/>
          </p:nvPr>
        </p:nvSpPr>
        <p:spPr/>
        <p:txBody>
          <a:bodyPr/>
          <a:lstStyle/>
          <a:p>
            <a:fld id="{22995F87-9C26-4FC0-82EC-E450B210F155}" type="slidenum">
              <a:rPr lang="en-IN" smtClean="0"/>
              <a:t>‹#›</a:t>
            </a:fld>
            <a:endParaRPr lang="en-IN"/>
          </a:p>
        </p:txBody>
      </p:sp>
    </p:spTree>
    <p:extLst>
      <p:ext uri="{BB962C8B-B14F-4D97-AF65-F5344CB8AC3E}">
        <p14:creationId xmlns:p14="http://schemas.microsoft.com/office/powerpoint/2010/main" val="2584258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552C-C2CB-428F-9267-F4588FDC8E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10B6B8-669A-4FCE-B14B-69EDE819B8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CF6565-D470-4B33-B123-FC377A437E88}"/>
              </a:ext>
            </a:extLst>
          </p:cNvPr>
          <p:cNvSpPr>
            <a:spLocks noGrp="1"/>
          </p:cNvSpPr>
          <p:nvPr>
            <p:ph type="dt" sz="half" idx="10"/>
          </p:nvPr>
        </p:nvSpPr>
        <p:spPr/>
        <p:txBody>
          <a:bodyPr/>
          <a:lstStyle/>
          <a:p>
            <a:fld id="{D886574F-CD02-42A5-AE7B-F83AA5FA4837}" type="datetimeFigureOut">
              <a:rPr lang="en-IN" smtClean="0"/>
              <a:t>28-09-2021</a:t>
            </a:fld>
            <a:endParaRPr lang="en-IN"/>
          </a:p>
        </p:txBody>
      </p:sp>
      <p:sp>
        <p:nvSpPr>
          <p:cNvPr id="5" name="Footer Placeholder 4">
            <a:extLst>
              <a:ext uri="{FF2B5EF4-FFF2-40B4-BE49-F238E27FC236}">
                <a16:creationId xmlns:a16="http://schemas.microsoft.com/office/drawing/2014/main" id="{013455B5-E359-40BD-969F-3F8CC3F678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A56329-E0CC-4C9A-9A55-F2177F916A24}"/>
              </a:ext>
            </a:extLst>
          </p:cNvPr>
          <p:cNvSpPr>
            <a:spLocks noGrp="1"/>
          </p:cNvSpPr>
          <p:nvPr>
            <p:ph type="sldNum" sz="quarter" idx="12"/>
          </p:nvPr>
        </p:nvSpPr>
        <p:spPr/>
        <p:txBody>
          <a:bodyPr/>
          <a:lstStyle/>
          <a:p>
            <a:fld id="{22995F87-9C26-4FC0-82EC-E450B210F155}" type="slidenum">
              <a:rPr lang="en-IN" smtClean="0"/>
              <a:t>‹#›</a:t>
            </a:fld>
            <a:endParaRPr lang="en-IN"/>
          </a:p>
        </p:txBody>
      </p:sp>
    </p:spTree>
    <p:extLst>
      <p:ext uri="{BB962C8B-B14F-4D97-AF65-F5344CB8AC3E}">
        <p14:creationId xmlns:p14="http://schemas.microsoft.com/office/powerpoint/2010/main" val="1306549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B07-27FB-4035-9606-EE665E7729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81AF9C-E8EF-4594-BBCE-6B93D56B2CA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F8B8BA-FBB1-4DE2-96AD-47296CD248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021F99D-FCCC-48ED-BD56-88B9889FC115}"/>
              </a:ext>
            </a:extLst>
          </p:cNvPr>
          <p:cNvSpPr>
            <a:spLocks noGrp="1"/>
          </p:cNvSpPr>
          <p:nvPr>
            <p:ph type="dt" sz="half" idx="10"/>
          </p:nvPr>
        </p:nvSpPr>
        <p:spPr/>
        <p:txBody>
          <a:bodyPr/>
          <a:lstStyle/>
          <a:p>
            <a:fld id="{D886574F-CD02-42A5-AE7B-F83AA5FA4837}" type="datetimeFigureOut">
              <a:rPr lang="en-IN" smtClean="0"/>
              <a:t>28-09-2021</a:t>
            </a:fld>
            <a:endParaRPr lang="en-IN"/>
          </a:p>
        </p:txBody>
      </p:sp>
      <p:sp>
        <p:nvSpPr>
          <p:cNvPr id="6" name="Footer Placeholder 5">
            <a:extLst>
              <a:ext uri="{FF2B5EF4-FFF2-40B4-BE49-F238E27FC236}">
                <a16:creationId xmlns:a16="http://schemas.microsoft.com/office/drawing/2014/main" id="{C1C326D9-30DF-42A4-AAD2-2EB8B03B31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5416E2-3449-4780-ADD1-93EB392A0555}"/>
              </a:ext>
            </a:extLst>
          </p:cNvPr>
          <p:cNvSpPr>
            <a:spLocks noGrp="1"/>
          </p:cNvSpPr>
          <p:nvPr>
            <p:ph type="sldNum" sz="quarter" idx="12"/>
          </p:nvPr>
        </p:nvSpPr>
        <p:spPr/>
        <p:txBody>
          <a:bodyPr/>
          <a:lstStyle/>
          <a:p>
            <a:fld id="{22995F87-9C26-4FC0-82EC-E450B210F155}" type="slidenum">
              <a:rPr lang="en-IN" smtClean="0"/>
              <a:t>‹#›</a:t>
            </a:fld>
            <a:endParaRPr lang="en-IN"/>
          </a:p>
        </p:txBody>
      </p:sp>
    </p:spTree>
    <p:extLst>
      <p:ext uri="{BB962C8B-B14F-4D97-AF65-F5344CB8AC3E}">
        <p14:creationId xmlns:p14="http://schemas.microsoft.com/office/powerpoint/2010/main" val="2002546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AAED-7EF3-458B-9DE6-67D778BE93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67D0AD-6D3C-4FCB-804F-74F90FF368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26D6640-1DF6-48E7-B8CD-491526E6B07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7F2871-5197-49D5-8BB3-3511BC3167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EF4EFB-8885-4087-9D35-F48C5983303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111B5E-190E-4474-97C4-9E48D5E74A4A}"/>
              </a:ext>
            </a:extLst>
          </p:cNvPr>
          <p:cNvSpPr>
            <a:spLocks noGrp="1"/>
          </p:cNvSpPr>
          <p:nvPr>
            <p:ph type="dt" sz="half" idx="10"/>
          </p:nvPr>
        </p:nvSpPr>
        <p:spPr/>
        <p:txBody>
          <a:bodyPr/>
          <a:lstStyle/>
          <a:p>
            <a:fld id="{D886574F-CD02-42A5-AE7B-F83AA5FA4837}" type="datetimeFigureOut">
              <a:rPr lang="en-IN" smtClean="0"/>
              <a:t>28-09-2021</a:t>
            </a:fld>
            <a:endParaRPr lang="en-IN"/>
          </a:p>
        </p:txBody>
      </p:sp>
      <p:sp>
        <p:nvSpPr>
          <p:cNvPr id="8" name="Footer Placeholder 7">
            <a:extLst>
              <a:ext uri="{FF2B5EF4-FFF2-40B4-BE49-F238E27FC236}">
                <a16:creationId xmlns:a16="http://schemas.microsoft.com/office/drawing/2014/main" id="{F90161F2-7DF2-477E-8291-C7C6D3D1EE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A1E2DA-765A-49D1-BB6C-35E0C249462D}"/>
              </a:ext>
            </a:extLst>
          </p:cNvPr>
          <p:cNvSpPr>
            <a:spLocks noGrp="1"/>
          </p:cNvSpPr>
          <p:nvPr>
            <p:ph type="sldNum" sz="quarter" idx="12"/>
          </p:nvPr>
        </p:nvSpPr>
        <p:spPr/>
        <p:txBody>
          <a:bodyPr/>
          <a:lstStyle/>
          <a:p>
            <a:fld id="{22995F87-9C26-4FC0-82EC-E450B210F155}" type="slidenum">
              <a:rPr lang="en-IN" smtClean="0"/>
              <a:t>‹#›</a:t>
            </a:fld>
            <a:endParaRPr lang="en-IN"/>
          </a:p>
        </p:txBody>
      </p:sp>
    </p:spTree>
    <p:extLst>
      <p:ext uri="{BB962C8B-B14F-4D97-AF65-F5344CB8AC3E}">
        <p14:creationId xmlns:p14="http://schemas.microsoft.com/office/powerpoint/2010/main" val="2222127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A8B0-5CFE-457E-AA96-21550DCABE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05B7DF-4769-478C-814F-5F3A31E81C8C}"/>
              </a:ext>
            </a:extLst>
          </p:cNvPr>
          <p:cNvSpPr>
            <a:spLocks noGrp="1"/>
          </p:cNvSpPr>
          <p:nvPr>
            <p:ph type="dt" sz="half" idx="10"/>
          </p:nvPr>
        </p:nvSpPr>
        <p:spPr/>
        <p:txBody>
          <a:bodyPr/>
          <a:lstStyle/>
          <a:p>
            <a:fld id="{D886574F-CD02-42A5-AE7B-F83AA5FA4837}" type="datetimeFigureOut">
              <a:rPr lang="en-IN" smtClean="0"/>
              <a:t>28-09-2021</a:t>
            </a:fld>
            <a:endParaRPr lang="en-IN"/>
          </a:p>
        </p:txBody>
      </p:sp>
      <p:sp>
        <p:nvSpPr>
          <p:cNvPr id="4" name="Footer Placeholder 3">
            <a:extLst>
              <a:ext uri="{FF2B5EF4-FFF2-40B4-BE49-F238E27FC236}">
                <a16:creationId xmlns:a16="http://schemas.microsoft.com/office/drawing/2014/main" id="{911564BC-DEB5-41FE-8488-B8B5A44AD0A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0E774C-AFA4-49F8-8661-8244E693A366}"/>
              </a:ext>
            </a:extLst>
          </p:cNvPr>
          <p:cNvSpPr>
            <a:spLocks noGrp="1"/>
          </p:cNvSpPr>
          <p:nvPr>
            <p:ph type="sldNum" sz="quarter" idx="12"/>
          </p:nvPr>
        </p:nvSpPr>
        <p:spPr/>
        <p:txBody>
          <a:bodyPr/>
          <a:lstStyle/>
          <a:p>
            <a:fld id="{22995F87-9C26-4FC0-82EC-E450B210F155}" type="slidenum">
              <a:rPr lang="en-IN" smtClean="0"/>
              <a:t>‹#›</a:t>
            </a:fld>
            <a:endParaRPr lang="en-IN"/>
          </a:p>
        </p:txBody>
      </p:sp>
    </p:spTree>
    <p:extLst>
      <p:ext uri="{BB962C8B-B14F-4D97-AF65-F5344CB8AC3E}">
        <p14:creationId xmlns:p14="http://schemas.microsoft.com/office/powerpoint/2010/main" val="1790888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2B42C-A1F5-46DB-9442-9E340445FA53}"/>
              </a:ext>
            </a:extLst>
          </p:cNvPr>
          <p:cNvSpPr>
            <a:spLocks noGrp="1"/>
          </p:cNvSpPr>
          <p:nvPr>
            <p:ph type="dt" sz="half" idx="10"/>
          </p:nvPr>
        </p:nvSpPr>
        <p:spPr/>
        <p:txBody>
          <a:bodyPr/>
          <a:lstStyle/>
          <a:p>
            <a:fld id="{D886574F-CD02-42A5-AE7B-F83AA5FA4837}" type="datetimeFigureOut">
              <a:rPr lang="en-IN" smtClean="0"/>
              <a:t>28-09-2021</a:t>
            </a:fld>
            <a:endParaRPr lang="en-IN"/>
          </a:p>
        </p:txBody>
      </p:sp>
      <p:sp>
        <p:nvSpPr>
          <p:cNvPr id="3" name="Footer Placeholder 2">
            <a:extLst>
              <a:ext uri="{FF2B5EF4-FFF2-40B4-BE49-F238E27FC236}">
                <a16:creationId xmlns:a16="http://schemas.microsoft.com/office/drawing/2014/main" id="{26D94E94-8291-485B-B826-E908622D215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1DF7B25-3A1C-4A5E-9D98-FFB0BF3DF086}"/>
              </a:ext>
            </a:extLst>
          </p:cNvPr>
          <p:cNvSpPr>
            <a:spLocks noGrp="1"/>
          </p:cNvSpPr>
          <p:nvPr>
            <p:ph type="sldNum" sz="quarter" idx="12"/>
          </p:nvPr>
        </p:nvSpPr>
        <p:spPr/>
        <p:txBody>
          <a:bodyPr/>
          <a:lstStyle/>
          <a:p>
            <a:fld id="{22995F87-9C26-4FC0-82EC-E450B210F155}" type="slidenum">
              <a:rPr lang="en-IN" smtClean="0"/>
              <a:t>‹#›</a:t>
            </a:fld>
            <a:endParaRPr lang="en-IN"/>
          </a:p>
        </p:txBody>
      </p:sp>
    </p:spTree>
    <p:extLst>
      <p:ext uri="{BB962C8B-B14F-4D97-AF65-F5344CB8AC3E}">
        <p14:creationId xmlns:p14="http://schemas.microsoft.com/office/powerpoint/2010/main" val="355984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3059-1099-4DA7-917A-9AB6AB2A2E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9FBD84B-91AA-476A-8C86-CBD64D7B71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8B6C63-3BBE-4BD3-ABDE-35E7A9FE8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BE9FBF-5AA6-410C-8F34-C0DE8040A251}"/>
              </a:ext>
            </a:extLst>
          </p:cNvPr>
          <p:cNvSpPr>
            <a:spLocks noGrp="1"/>
          </p:cNvSpPr>
          <p:nvPr>
            <p:ph type="dt" sz="half" idx="10"/>
          </p:nvPr>
        </p:nvSpPr>
        <p:spPr/>
        <p:txBody>
          <a:bodyPr/>
          <a:lstStyle/>
          <a:p>
            <a:fld id="{D886574F-CD02-42A5-AE7B-F83AA5FA4837}" type="datetimeFigureOut">
              <a:rPr lang="en-IN" smtClean="0"/>
              <a:t>28-09-2021</a:t>
            </a:fld>
            <a:endParaRPr lang="en-IN"/>
          </a:p>
        </p:txBody>
      </p:sp>
      <p:sp>
        <p:nvSpPr>
          <p:cNvPr id="6" name="Footer Placeholder 5">
            <a:extLst>
              <a:ext uri="{FF2B5EF4-FFF2-40B4-BE49-F238E27FC236}">
                <a16:creationId xmlns:a16="http://schemas.microsoft.com/office/drawing/2014/main" id="{D0A7AE63-BD38-40B9-A41B-A17E705076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CBAA14-06CF-4C8A-A0B2-3596BD80DA7C}"/>
              </a:ext>
            </a:extLst>
          </p:cNvPr>
          <p:cNvSpPr>
            <a:spLocks noGrp="1"/>
          </p:cNvSpPr>
          <p:nvPr>
            <p:ph type="sldNum" sz="quarter" idx="12"/>
          </p:nvPr>
        </p:nvSpPr>
        <p:spPr/>
        <p:txBody>
          <a:bodyPr/>
          <a:lstStyle/>
          <a:p>
            <a:fld id="{22995F87-9C26-4FC0-82EC-E450B210F155}" type="slidenum">
              <a:rPr lang="en-IN" smtClean="0"/>
              <a:t>‹#›</a:t>
            </a:fld>
            <a:endParaRPr lang="en-IN"/>
          </a:p>
        </p:txBody>
      </p:sp>
    </p:spTree>
    <p:extLst>
      <p:ext uri="{BB962C8B-B14F-4D97-AF65-F5344CB8AC3E}">
        <p14:creationId xmlns:p14="http://schemas.microsoft.com/office/powerpoint/2010/main" val="254559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BA6BC-31C4-42CC-823C-3D959D174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C88A52-8BA9-44A4-8B59-43691C8CD7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A15600-3926-4F4B-9A5C-28800F8BE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6CA43A-556D-4AF6-9777-0C004117916D}"/>
              </a:ext>
            </a:extLst>
          </p:cNvPr>
          <p:cNvSpPr>
            <a:spLocks noGrp="1"/>
          </p:cNvSpPr>
          <p:nvPr>
            <p:ph type="dt" sz="half" idx="10"/>
          </p:nvPr>
        </p:nvSpPr>
        <p:spPr/>
        <p:txBody>
          <a:bodyPr/>
          <a:lstStyle/>
          <a:p>
            <a:fld id="{D886574F-CD02-42A5-AE7B-F83AA5FA4837}" type="datetimeFigureOut">
              <a:rPr lang="en-IN" smtClean="0"/>
              <a:t>28-09-2021</a:t>
            </a:fld>
            <a:endParaRPr lang="en-IN"/>
          </a:p>
        </p:txBody>
      </p:sp>
      <p:sp>
        <p:nvSpPr>
          <p:cNvPr id="6" name="Footer Placeholder 5">
            <a:extLst>
              <a:ext uri="{FF2B5EF4-FFF2-40B4-BE49-F238E27FC236}">
                <a16:creationId xmlns:a16="http://schemas.microsoft.com/office/drawing/2014/main" id="{E6E1B19D-F4E1-4F0D-BC7D-0BCF80A4E5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2F992D-37C6-45A3-9FDB-25EBA4A8866D}"/>
              </a:ext>
            </a:extLst>
          </p:cNvPr>
          <p:cNvSpPr>
            <a:spLocks noGrp="1"/>
          </p:cNvSpPr>
          <p:nvPr>
            <p:ph type="sldNum" sz="quarter" idx="12"/>
          </p:nvPr>
        </p:nvSpPr>
        <p:spPr/>
        <p:txBody>
          <a:bodyPr/>
          <a:lstStyle/>
          <a:p>
            <a:fld id="{22995F87-9C26-4FC0-82EC-E450B210F155}" type="slidenum">
              <a:rPr lang="en-IN" smtClean="0"/>
              <a:t>‹#›</a:t>
            </a:fld>
            <a:endParaRPr lang="en-IN"/>
          </a:p>
        </p:txBody>
      </p:sp>
    </p:spTree>
    <p:extLst>
      <p:ext uri="{BB962C8B-B14F-4D97-AF65-F5344CB8AC3E}">
        <p14:creationId xmlns:p14="http://schemas.microsoft.com/office/powerpoint/2010/main" val="3064266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AE9710-79BB-47AB-96CC-7B93D8DEE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53384B-E08A-4694-B014-BB24D0F63D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E1025D-7B56-4FF4-951B-C1C338875F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86574F-CD02-42A5-AE7B-F83AA5FA4837}" type="datetimeFigureOut">
              <a:rPr lang="en-IN" smtClean="0"/>
              <a:t>28-09-2021</a:t>
            </a:fld>
            <a:endParaRPr lang="en-IN"/>
          </a:p>
        </p:txBody>
      </p:sp>
      <p:sp>
        <p:nvSpPr>
          <p:cNvPr id="5" name="Footer Placeholder 4">
            <a:extLst>
              <a:ext uri="{FF2B5EF4-FFF2-40B4-BE49-F238E27FC236}">
                <a16:creationId xmlns:a16="http://schemas.microsoft.com/office/drawing/2014/main" id="{738D6D07-B955-417D-A5D5-BFE9EFABFB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F0FC7A4-1CDD-4108-8D15-C10E9CA28B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995F87-9C26-4FC0-82EC-E450B210F155}" type="slidenum">
              <a:rPr lang="en-IN" smtClean="0"/>
              <a:t>‹#›</a:t>
            </a:fld>
            <a:endParaRPr lang="en-IN"/>
          </a:p>
        </p:txBody>
      </p:sp>
    </p:spTree>
    <p:extLst>
      <p:ext uri="{BB962C8B-B14F-4D97-AF65-F5344CB8AC3E}">
        <p14:creationId xmlns:p14="http://schemas.microsoft.com/office/powerpoint/2010/main" val="150449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D26EB-99BE-4788-8EEC-8E6B0959D0FD}"/>
              </a:ext>
            </a:extLst>
          </p:cNvPr>
          <p:cNvSpPr>
            <a:spLocks noGrp="1"/>
          </p:cNvSpPr>
          <p:nvPr>
            <p:ph type="ctrTitle"/>
          </p:nvPr>
        </p:nvSpPr>
        <p:spPr>
          <a:xfrm>
            <a:off x="4116751" y="405104"/>
            <a:ext cx="3949629" cy="3526865"/>
          </a:xfrm>
        </p:spPr>
        <p:txBody>
          <a:bodyPr>
            <a:normAutofit fontScale="90000"/>
          </a:bodyPr>
          <a:lstStyle/>
          <a:p>
            <a:r>
              <a:rPr lang="en-IN" sz="8800" b="1" dirty="0">
                <a:solidFill>
                  <a:schemeClr val="bg1"/>
                </a:solidFill>
                <a:latin typeface="Rainy Wind" panose="02000000000000000000" pitchFamily="2" charset="0"/>
              </a:rPr>
              <a:t>Sant Tulsidas</a:t>
            </a:r>
          </a:p>
        </p:txBody>
      </p:sp>
      <p:sp>
        <p:nvSpPr>
          <p:cNvPr id="3" name="Subtitle 2">
            <a:extLst>
              <a:ext uri="{FF2B5EF4-FFF2-40B4-BE49-F238E27FC236}">
                <a16:creationId xmlns:a16="http://schemas.microsoft.com/office/drawing/2014/main" id="{BEF71A69-EE60-4CB0-A7B9-FE6A7D79AE9A}"/>
              </a:ext>
            </a:extLst>
          </p:cNvPr>
          <p:cNvSpPr>
            <a:spLocks noGrp="1"/>
          </p:cNvSpPr>
          <p:nvPr>
            <p:ph type="subTitle" idx="1"/>
          </p:nvPr>
        </p:nvSpPr>
        <p:spPr>
          <a:xfrm>
            <a:off x="4342867" y="5203384"/>
            <a:ext cx="3506264" cy="1671616"/>
          </a:xfrm>
        </p:spPr>
        <p:txBody>
          <a:bodyPr>
            <a:normAutofit/>
          </a:bodyPr>
          <a:lstStyle/>
          <a:p>
            <a:r>
              <a:rPr lang="en-IN" sz="2800" dirty="0">
                <a:solidFill>
                  <a:schemeClr val="bg1"/>
                </a:solidFill>
                <a:latin typeface="Corbel Light" panose="020B0303020204020204" pitchFamily="34" charset="0"/>
              </a:rPr>
              <a:t>WPSG Biography Presentation</a:t>
            </a:r>
          </a:p>
          <a:p>
            <a:r>
              <a:rPr lang="en-IN" sz="2800" dirty="0">
                <a:solidFill>
                  <a:schemeClr val="bg1"/>
                </a:solidFill>
                <a:latin typeface="Corbel Light" panose="020B0303020204020204" pitchFamily="34" charset="0"/>
              </a:rPr>
              <a:t>By : Krishnaraj, Roll 54</a:t>
            </a:r>
          </a:p>
        </p:txBody>
      </p:sp>
      <p:grpSp>
        <p:nvGrpSpPr>
          <p:cNvPr id="23" name="Group 22">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24" name="Freeform: Shape 23">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a:extLst>
              <a:ext uri="{FF2B5EF4-FFF2-40B4-BE49-F238E27FC236}">
                <a16:creationId xmlns:a16="http://schemas.microsoft.com/office/drawing/2014/main" id="{C44391DE-9DAA-4D40-8865-90CEC54FDB57}"/>
              </a:ext>
            </a:extLst>
          </p:cNvPr>
          <p:cNvPicPr>
            <a:picLocks noChangeAspect="1"/>
          </p:cNvPicPr>
          <p:nvPr/>
        </p:nvPicPr>
        <p:blipFill rotWithShape="1">
          <a:blip r:embed="rId2">
            <a:extLst>
              <a:ext uri="{28A0092B-C50C-407E-A947-70E740481C1C}">
                <a14:useLocalDpi xmlns:a14="http://schemas.microsoft.com/office/drawing/2010/main" val="0"/>
              </a:ext>
            </a:extLst>
          </a:blip>
          <a:srcRect l="19592" r="19592"/>
          <a:stretch/>
        </p:blipFill>
        <p:spPr>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nvGrpSpPr>
          <p:cNvPr id="27" name="Group 26">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28" name="Freeform: Shape 27">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32" name="Freeform: Shape 31">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8">
            <a:extLst>
              <a:ext uri="{FF2B5EF4-FFF2-40B4-BE49-F238E27FC236}">
                <a16:creationId xmlns:a16="http://schemas.microsoft.com/office/drawing/2014/main" id="{D4001BFE-F6B1-48B1-AE6D-7F3356FDC0FB}"/>
              </a:ext>
            </a:extLst>
          </p:cNvPr>
          <p:cNvPicPr>
            <a:picLocks noChangeAspect="1"/>
          </p:cNvPicPr>
          <p:nvPr/>
        </p:nvPicPr>
        <p:blipFill rotWithShape="1">
          <a:blip r:embed="rId4">
            <a:extLst>
              <a:ext uri="{28A0092B-C50C-407E-A947-70E740481C1C}">
                <a14:useLocalDpi xmlns:a14="http://schemas.microsoft.com/office/drawing/2010/main" val="0"/>
              </a:ext>
            </a:extLst>
          </a:blip>
          <a:srcRect l="4410" r="13258"/>
          <a:stretch/>
        </p:blipFill>
        <p:spPr>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nvGrpSpPr>
          <p:cNvPr id="35" name="Group 34">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36" name="Freeform: Shape 35">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032381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F870A256-BB08-421B-84F2-DF423904F995}"/>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l="3982"/>
          <a:stretch/>
        </p:blipFill>
        <p:spPr>
          <a:xfrm>
            <a:off x="20" y="1282"/>
            <a:ext cx="12191980" cy="6856718"/>
          </a:xfrm>
          <a:prstGeom prst="rect">
            <a:avLst/>
          </a:prstGeom>
        </p:spPr>
      </p:pic>
    </p:spTree>
    <p:extLst>
      <p:ext uri="{BB962C8B-B14F-4D97-AF65-F5344CB8AC3E}">
        <p14:creationId xmlns:p14="http://schemas.microsoft.com/office/powerpoint/2010/main" val="20313139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FBB04132-81FC-45AA-851D-7C38EFB08486}"/>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b="18197"/>
          <a:stretch/>
        </p:blipFill>
        <p:spPr>
          <a:xfrm>
            <a:off x="20" y="1282"/>
            <a:ext cx="12191980" cy="6856718"/>
          </a:xfrm>
          <a:prstGeom prst="rect">
            <a:avLst/>
          </a:prstGeom>
        </p:spPr>
      </p:pic>
    </p:spTree>
    <p:extLst>
      <p:ext uri="{BB962C8B-B14F-4D97-AF65-F5344CB8AC3E}">
        <p14:creationId xmlns:p14="http://schemas.microsoft.com/office/powerpoint/2010/main" val="4373714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F79CFABC-4DD8-4569-8C00-5B6C75C364B1}"/>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l="847" r="10692"/>
          <a:stretch/>
        </p:blipFill>
        <p:spPr>
          <a:xfrm>
            <a:off x="20" y="1282"/>
            <a:ext cx="12191980" cy="6856718"/>
          </a:xfrm>
          <a:prstGeom prst="rect">
            <a:avLst/>
          </a:prstGeom>
        </p:spPr>
      </p:pic>
    </p:spTree>
    <p:extLst>
      <p:ext uri="{BB962C8B-B14F-4D97-AF65-F5344CB8AC3E}">
        <p14:creationId xmlns:p14="http://schemas.microsoft.com/office/powerpoint/2010/main" val="216025360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92CC4BDB-5B81-4023-B967-7DF04BC13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5FCB4D9-2A5A-4BE3-9366-045A08B3AA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058" r="-1" b="2353"/>
          <a:stretch/>
        </p:blipFill>
        <p:spPr>
          <a:xfrm>
            <a:off x="2" y="10"/>
            <a:ext cx="12191271" cy="6857989"/>
          </a:xfrm>
          <a:prstGeom prst="rect">
            <a:avLst/>
          </a:prstGeom>
        </p:spPr>
      </p:pic>
    </p:spTree>
    <p:extLst>
      <p:ext uri="{BB962C8B-B14F-4D97-AF65-F5344CB8AC3E}">
        <p14:creationId xmlns:p14="http://schemas.microsoft.com/office/powerpoint/2010/main" val="1505624564"/>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CC4BDB-5B81-4023-B967-7DF04BC13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DBB2623-ED91-4A8E-8009-37B3FF1F555A}"/>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r="-1" b="7019"/>
          <a:stretch/>
        </p:blipFill>
        <p:spPr>
          <a:xfrm>
            <a:off x="2" y="10"/>
            <a:ext cx="12191271" cy="6857989"/>
          </a:xfrm>
          <a:custGeom>
            <a:avLst/>
            <a:gdLst/>
            <a:ahLst/>
            <a:cxnLst/>
            <a:rect l="l" t="t" r="r" b="b"/>
            <a:pathLst>
              <a:path w="12191271" h="6850048">
                <a:moveTo>
                  <a:pt x="636938" y="0"/>
                </a:moveTo>
                <a:lnTo>
                  <a:pt x="12191271" y="0"/>
                </a:lnTo>
                <a:lnTo>
                  <a:pt x="12191271" y="34"/>
                </a:lnTo>
                <a:lnTo>
                  <a:pt x="12188836" y="26696"/>
                </a:lnTo>
                <a:cubicBezTo>
                  <a:pt x="12159738" y="43228"/>
                  <a:pt x="12151834" y="118002"/>
                  <a:pt x="12131136" y="168244"/>
                </a:cubicBezTo>
                <a:cubicBezTo>
                  <a:pt x="12124808" y="199505"/>
                  <a:pt x="12149886" y="254732"/>
                  <a:pt x="12134482" y="260696"/>
                </a:cubicBezTo>
                <a:cubicBezTo>
                  <a:pt x="12141738" y="278745"/>
                  <a:pt x="12126232" y="287417"/>
                  <a:pt x="12123358" y="303160"/>
                </a:cubicBezTo>
                <a:cubicBezTo>
                  <a:pt x="12127622" y="318147"/>
                  <a:pt x="12122174" y="322795"/>
                  <a:pt x="12119930" y="334153"/>
                </a:cubicBezTo>
                <a:cubicBezTo>
                  <a:pt x="12122824" y="340739"/>
                  <a:pt x="12121652" y="350621"/>
                  <a:pt x="12117292" y="352523"/>
                </a:cubicBezTo>
                <a:cubicBezTo>
                  <a:pt x="12108502" y="344302"/>
                  <a:pt x="12109672" y="380554"/>
                  <a:pt x="12103022" y="380764"/>
                </a:cubicBezTo>
                <a:cubicBezTo>
                  <a:pt x="12099682" y="400323"/>
                  <a:pt x="12099092" y="490383"/>
                  <a:pt x="12087384" y="501357"/>
                </a:cubicBezTo>
                <a:cubicBezTo>
                  <a:pt x="12078470" y="540103"/>
                  <a:pt x="12088892" y="604695"/>
                  <a:pt x="12086884" y="621818"/>
                </a:cubicBezTo>
                <a:cubicBezTo>
                  <a:pt x="12103872" y="645808"/>
                  <a:pt x="12046274" y="710838"/>
                  <a:pt x="12037912" y="783603"/>
                </a:cubicBezTo>
                <a:cubicBezTo>
                  <a:pt x="12038728" y="794128"/>
                  <a:pt x="12038178" y="799388"/>
                  <a:pt x="12033652" y="800460"/>
                </a:cubicBezTo>
                <a:cubicBezTo>
                  <a:pt x="12030680" y="822866"/>
                  <a:pt x="12018000" y="839465"/>
                  <a:pt x="12021616" y="857543"/>
                </a:cubicBezTo>
                <a:cubicBezTo>
                  <a:pt x="12012916" y="850673"/>
                  <a:pt x="12020790" y="891755"/>
                  <a:pt x="12011726" y="892266"/>
                </a:cubicBezTo>
                <a:cubicBezTo>
                  <a:pt x="12007210" y="905052"/>
                  <a:pt x="11997872" y="927582"/>
                  <a:pt x="11994512" y="934260"/>
                </a:cubicBezTo>
                <a:lnTo>
                  <a:pt x="11991560" y="932336"/>
                </a:lnTo>
                <a:lnTo>
                  <a:pt x="11990514" y="940487"/>
                </a:lnTo>
                <a:lnTo>
                  <a:pt x="11988602" y="958836"/>
                </a:lnTo>
                <a:cubicBezTo>
                  <a:pt x="11985966" y="966456"/>
                  <a:pt x="11975758" y="977088"/>
                  <a:pt x="11974700" y="986207"/>
                </a:cubicBezTo>
                <a:cubicBezTo>
                  <a:pt x="11970938" y="1004735"/>
                  <a:pt x="11977876" y="1007075"/>
                  <a:pt x="11982258" y="1013556"/>
                </a:cubicBezTo>
                <a:cubicBezTo>
                  <a:pt x="11981214" y="1026451"/>
                  <a:pt x="11971950" y="1050442"/>
                  <a:pt x="11968448" y="1063580"/>
                </a:cubicBezTo>
                <a:cubicBezTo>
                  <a:pt x="11964708" y="1069989"/>
                  <a:pt x="11969836" y="1093522"/>
                  <a:pt x="11961240" y="1092388"/>
                </a:cubicBezTo>
                <a:cubicBezTo>
                  <a:pt x="11960426" y="1105603"/>
                  <a:pt x="11958786" y="1112923"/>
                  <a:pt x="11957400" y="1120089"/>
                </a:cubicBezTo>
                <a:lnTo>
                  <a:pt x="11952458" y="1136369"/>
                </a:lnTo>
                <a:cubicBezTo>
                  <a:pt x="11950090" y="1140925"/>
                  <a:pt x="11948538" y="1146011"/>
                  <a:pt x="11948726" y="1152132"/>
                </a:cubicBezTo>
                <a:lnTo>
                  <a:pt x="11949742" y="1158140"/>
                </a:lnTo>
                <a:lnTo>
                  <a:pt x="11948154" y="1158608"/>
                </a:lnTo>
                <a:cubicBezTo>
                  <a:pt x="11945686" y="1158803"/>
                  <a:pt x="11928734" y="1161056"/>
                  <a:pt x="11927260" y="1180442"/>
                </a:cubicBezTo>
                <a:cubicBezTo>
                  <a:pt x="11921496" y="1192709"/>
                  <a:pt x="11919204" y="1203402"/>
                  <a:pt x="11915994" y="1221353"/>
                </a:cubicBezTo>
                <a:cubicBezTo>
                  <a:pt x="11915516" y="1232713"/>
                  <a:pt x="11926308" y="1235102"/>
                  <a:pt x="11924388" y="1248604"/>
                </a:cubicBezTo>
                <a:cubicBezTo>
                  <a:pt x="11911346" y="1301115"/>
                  <a:pt x="11929638" y="1279167"/>
                  <a:pt x="11916648" y="1307095"/>
                </a:cubicBezTo>
                <a:cubicBezTo>
                  <a:pt x="11915436" y="1312439"/>
                  <a:pt x="11915606" y="1317191"/>
                  <a:pt x="11916360" y="1321583"/>
                </a:cubicBezTo>
                <a:lnTo>
                  <a:pt x="11918132" y="1328373"/>
                </a:lnTo>
                <a:lnTo>
                  <a:pt x="11911374" y="1349635"/>
                </a:lnTo>
                <a:cubicBezTo>
                  <a:pt x="11908688" y="1360345"/>
                  <a:pt x="11906470" y="1371840"/>
                  <a:pt x="11904778" y="1383852"/>
                </a:cubicBezTo>
                <a:cubicBezTo>
                  <a:pt x="11907652" y="1387748"/>
                  <a:pt x="11902226" y="1395665"/>
                  <a:pt x="11900890" y="1399838"/>
                </a:cubicBezTo>
                <a:cubicBezTo>
                  <a:pt x="11902940" y="1400643"/>
                  <a:pt x="11902928" y="1410976"/>
                  <a:pt x="11900874" y="1413889"/>
                </a:cubicBezTo>
                <a:cubicBezTo>
                  <a:pt x="11886092" y="1485537"/>
                  <a:pt x="11909474" y="1450776"/>
                  <a:pt x="11893500" y="1491153"/>
                </a:cubicBezTo>
                <a:cubicBezTo>
                  <a:pt x="11892154" y="1498399"/>
                  <a:pt x="11892622" y="1504376"/>
                  <a:pt x="11893858" y="1509677"/>
                </a:cubicBezTo>
                <a:lnTo>
                  <a:pt x="11897264" y="1519651"/>
                </a:lnTo>
                <a:lnTo>
                  <a:pt x="11895090" y="1525679"/>
                </a:lnTo>
                <a:cubicBezTo>
                  <a:pt x="11892484" y="1550498"/>
                  <a:pt x="11896104" y="1559433"/>
                  <a:pt x="11890274" y="1572282"/>
                </a:cubicBezTo>
                <a:cubicBezTo>
                  <a:pt x="11897250" y="1597020"/>
                  <a:pt x="11889764" y="1586796"/>
                  <a:pt x="11886744" y="1602539"/>
                </a:cubicBezTo>
                <a:cubicBezTo>
                  <a:pt x="11883642" y="1614697"/>
                  <a:pt x="11882502" y="1589859"/>
                  <a:pt x="11880728" y="1602238"/>
                </a:cubicBezTo>
                <a:cubicBezTo>
                  <a:pt x="11881720" y="1616707"/>
                  <a:pt x="11874476" y="1613372"/>
                  <a:pt x="11875940" y="1628576"/>
                </a:cubicBezTo>
                <a:cubicBezTo>
                  <a:pt x="11881788" y="1627172"/>
                  <a:pt x="11872080" y="1656092"/>
                  <a:pt x="11876794" y="1658841"/>
                </a:cubicBezTo>
                <a:lnTo>
                  <a:pt x="11876694" y="1659046"/>
                </a:lnTo>
                <a:cubicBezTo>
                  <a:pt x="11866634" y="1667627"/>
                  <a:pt x="11851866" y="1763404"/>
                  <a:pt x="11841806" y="1771984"/>
                </a:cubicBezTo>
                <a:cubicBezTo>
                  <a:pt x="11810410" y="1824881"/>
                  <a:pt x="11780100" y="1952023"/>
                  <a:pt x="11765636" y="2016516"/>
                </a:cubicBezTo>
                <a:cubicBezTo>
                  <a:pt x="11751172" y="2081009"/>
                  <a:pt x="11756430" y="2114985"/>
                  <a:pt x="11755018" y="2158942"/>
                </a:cubicBezTo>
                <a:lnTo>
                  <a:pt x="11756288" y="2240371"/>
                </a:lnTo>
                <a:lnTo>
                  <a:pt x="11751858" y="2253578"/>
                </a:lnTo>
                <a:cubicBezTo>
                  <a:pt x="11750642" y="2255242"/>
                  <a:pt x="11750294" y="2257858"/>
                  <a:pt x="11752262" y="2273603"/>
                </a:cubicBezTo>
                <a:cubicBezTo>
                  <a:pt x="11740738" y="2308149"/>
                  <a:pt x="11737736" y="2368195"/>
                  <a:pt x="11722998" y="2393147"/>
                </a:cubicBezTo>
                <a:cubicBezTo>
                  <a:pt x="11727870" y="2391170"/>
                  <a:pt x="11729790" y="2408227"/>
                  <a:pt x="11726462" y="2418325"/>
                </a:cubicBezTo>
                <a:cubicBezTo>
                  <a:pt x="11745428" y="2412080"/>
                  <a:pt x="11706204" y="2455637"/>
                  <a:pt x="11717312" y="2469703"/>
                </a:cubicBezTo>
                <a:cubicBezTo>
                  <a:pt x="11706060" y="2466046"/>
                  <a:pt x="11682162" y="2507996"/>
                  <a:pt x="11689052" y="2534428"/>
                </a:cubicBezTo>
                <a:cubicBezTo>
                  <a:pt x="11683298" y="2568704"/>
                  <a:pt x="11671550" y="2590146"/>
                  <a:pt x="11671572" y="2628315"/>
                </a:cubicBezTo>
                <a:cubicBezTo>
                  <a:pt x="11669958" y="2628904"/>
                  <a:pt x="11668516" y="2630315"/>
                  <a:pt x="11667202" y="2632291"/>
                </a:cubicBezTo>
                <a:lnTo>
                  <a:pt x="11663792" y="2639275"/>
                </a:lnTo>
                <a:lnTo>
                  <a:pt x="11663828" y="2640882"/>
                </a:lnTo>
                <a:cubicBezTo>
                  <a:pt x="11663260" y="2646928"/>
                  <a:pt x="11662318" y="2649787"/>
                  <a:pt x="11661216" y="2651232"/>
                </a:cubicBezTo>
                <a:lnTo>
                  <a:pt x="11659736" y="2651998"/>
                </a:lnTo>
                <a:lnTo>
                  <a:pt x="11657658" y="2658628"/>
                </a:lnTo>
                <a:lnTo>
                  <a:pt x="11652798" y="2670425"/>
                </a:lnTo>
                <a:lnTo>
                  <a:pt x="11652608" y="2673819"/>
                </a:lnTo>
                <a:lnTo>
                  <a:pt x="11646398" y="2693461"/>
                </a:lnTo>
                <a:lnTo>
                  <a:pt x="11646654" y="2694295"/>
                </a:lnTo>
                <a:cubicBezTo>
                  <a:pt x="11647086" y="2696613"/>
                  <a:pt x="11647138" y="2699170"/>
                  <a:pt x="11646396" y="2702293"/>
                </a:cubicBezTo>
                <a:cubicBezTo>
                  <a:pt x="11652536" y="2705759"/>
                  <a:pt x="11647852" y="2707391"/>
                  <a:pt x="11645122" y="2716295"/>
                </a:cubicBezTo>
                <a:cubicBezTo>
                  <a:pt x="11654048" y="2723663"/>
                  <a:pt x="11643268" y="2743972"/>
                  <a:pt x="11646406" y="2755554"/>
                </a:cubicBezTo>
                <a:cubicBezTo>
                  <a:pt x="11644200" y="2761932"/>
                  <a:pt x="11642026" y="2768809"/>
                  <a:pt x="11639970" y="2776095"/>
                </a:cubicBezTo>
                <a:lnTo>
                  <a:pt x="11638858" y="2780546"/>
                </a:lnTo>
                <a:lnTo>
                  <a:pt x="11638912" y="2780766"/>
                </a:lnTo>
                <a:cubicBezTo>
                  <a:pt x="11638832" y="2782014"/>
                  <a:pt x="11638528" y="2783583"/>
                  <a:pt x="11637890" y="2785722"/>
                </a:cubicBezTo>
                <a:lnTo>
                  <a:pt x="11636832" y="2788662"/>
                </a:lnTo>
                <a:lnTo>
                  <a:pt x="11634674" y="2797295"/>
                </a:lnTo>
                <a:lnTo>
                  <a:pt x="11634434" y="2801139"/>
                </a:lnTo>
                <a:cubicBezTo>
                  <a:pt x="11635286" y="2816294"/>
                  <a:pt x="11647702" y="2823339"/>
                  <a:pt x="11638528" y="2839295"/>
                </a:cubicBezTo>
                <a:cubicBezTo>
                  <a:pt x="11636094" y="2865138"/>
                  <a:pt x="11641034" y="2884181"/>
                  <a:pt x="11634070" y="2906237"/>
                </a:cubicBezTo>
                <a:cubicBezTo>
                  <a:pt x="11631818" y="2930445"/>
                  <a:pt x="11632514" y="2952380"/>
                  <a:pt x="11628506" y="2972091"/>
                </a:cubicBezTo>
                <a:cubicBezTo>
                  <a:pt x="11629844" y="2981191"/>
                  <a:pt x="11625508" y="2988486"/>
                  <a:pt x="11625932" y="2995729"/>
                </a:cubicBezTo>
                <a:cubicBezTo>
                  <a:pt x="11626358" y="3002972"/>
                  <a:pt x="11636102" y="3002605"/>
                  <a:pt x="11631060" y="3015551"/>
                </a:cubicBezTo>
                <a:cubicBezTo>
                  <a:pt x="11639036" y="3026970"/>
                  <a:pt x="11634852" y="3046550"/>
                  <a:pt x="11634862" y="3052653"/>
                </a:cubicBezTo>
                <a:lnTo>
                  <a:pt x="11638472" y="3085161"/>
                </a:lnTo>
                <a:lnTo>
                  <a:pt x="11617590" y="3113393"/>
                </a:lnTo>
                <a:cubicBezTo>
                  <a:pt x="11621846" y="3121866"/>
                  <a:pt x="11613122" y="3148828"/>
                  <a:pt x="11622718" y="3149063"/>
                </a:cubicBezTo>
                <a:cubicBezTo>
                  <a:pt x="11620874" y="3159401"/>
                  <a:pt x="11616380" y="3164407"/>
                  <a:pt x="11622820" y="3163072"/>
                </a:cubicBezTo>
                <a:cubicBezTo>
                  <a:pt x="11622276" y="3170605"/>
                  <a:pt x="11620826" y="3184783"/>
                  <a:pt x="11619438" y="3194257"/>
                </a:cubicBezTo>
                <a:lnTo>
                  <a:pt x="11614494" y="3219915"/>
                </a:lnTo>
                <a:lnTo>
                  <a:pt x="11613098" y="3221731"/>
                </a:lnTo>
                <a:cubicBezTo>
                  <a:pt x="11612634" y="3224213"/>
                  <a:pt x="11612392" y="3231115"/>
                  <a:pt x="11611708" y="3234801"/>
                </a:cubicBezTo>
                <a:lnTo>
                  <a:pt x="11609006" y="3243851"/>
                </a:lnTo>
                <a:cubicBezTo>
                  <a:pt x="11607894" y="3246676"/>
                  <a:pt x="11606598" y="3249062"/>
                  <a:pt x="11605054" y="3250812"/>
                </a:cubicBezTo>
                <a:cubicBezTo>
                  <a:pt x="11608816" y="3286401"/>
                  <a:pt x="11599242" y="3315146"/>
                  <a:pt x="11596882" y="3351401"/>
                </a:cubicBezTo>
                <a:cubicBezTo>
                  <a:pt x="11606320" y="3370932"/>
                  <a:pt x="11574486" y="3407777"/>
                  <a:pt x="11562942" y="3412738"/>
                </a:cubicBezTo>
                <a:cubicBezTo>
                  <a:pt x="11558508" y="3443835"/>
                  <a:pt x="11567878" y="3479425"/>
                  <a:pt x="11562930" y="3515212"/>
                </a:cubicBezTo>
                <a:lnTo>
                  <a:pt x="11545452" y="3647527"/>
                </a:lnTo>
                <a:cubicBezTo>
                  <a:pt x="11538634" y="3726778"/>
                  <a:pt x="11536610" y="3789073"/>
                  <a:pt x="11537114" y="3864465"/>
                </a:cubicBezTo>
                <a:cubicBezTo>
                  <a:pt x="11537618" y="3939858"/>
                  <a:pt x="11535598" y="4034053"/>
                  <a:pt x="11548476" y="4099881"/>
                </a:cubicBezTo>
                <a:lnTo>
                  <a:pt x="11552432" y="4165133"/>
                </a:lnTo>
                <a:lnTo>
                  <a:pt x="11552732" y="4173457"/>
                </a:lnTo>
                <a:cubicBezTo>
                  <a:pt x="11546540" y="4200651"/>
                  <a:pt x="11557802" y="4228513"/>
                  <a:pt x="11553200" y="4250383"/>
                </a:cubicBezTo>
                <a:cubicBezTo>
                  <a:pt x="11552922" y="4256452"/>
                  <a:pt x="11553192" y="4261667"/>
                  <a:pt x="11553798" y="4266324"/>
                </a:cubicBezTo>
                <a:lnTo>
                  <a:pt x="11556298" y="4278290"/>
                </a:lnTo>
                <a:lnTo>
                  <a:pt x="11558608" y="4279552"/>
                </a:lnTo>
                <a:lnTo>
                  <a:pt x="11559256" y="4288041"/>
                </a:lnTo>
                <a:lnTo>
                  <a:pt x="11559842" y="4289935"/>
                </a:lnTo>
                <a:cubicBezTo>
                  <a:pt x="11559766" y="4297619"/>
                  <a:pt x="11558376" y="4321255"/>
                  <a:pt x="11558794" y="4334153"/>
                </a:cubicBezTo>
                <a:cubicBezTo>
                  <a:pt x="11561310" y="4357137"/>
                  <a:pt x="11552162" y="4349289"/>
                  <a:pt x="11562346" y="4367326"/>
                </a:cubicBezTo>
                <a:cubicBezTo>
                  <a:pt x="11559750" y="4411719"/>
                  <a:pt x="11572402" y="4426587"/>
                  <a:pt x="11564954" y="4468612"/>
                </a:cubicBezTo>
                <a:cubicBezTo>
                  <a:pt x="11563988" y="4505670"/>
                  <a:pt x="11581512" y="4533280"/>
                  <a:pt x="11580786" y="4546196"/>
                </a:cubicBezTo>
                <a:cubicBezTo>
                  <a:pt x="11581754" y="4580683"/>
                  <a:pt x="11563866" y="4624484"/>
                  <a:pt x="11563432" y="4665534"/>
                </a:cubicBezTo>
                <a:cubicBezTo>
                  <a:pt x="11565794" y="4700759"/>
                  <a:pt x="11560190" y="4735452"/>
                  <a:pt x="11568406" y="4764690"/>
                </a:cubicBezTo>
                <a:cubicBezTo>
                  <a:pt x="11567130" y="4767647"/>
                  <a:pt x="11566180" y="4770968"/>
                  <a:pt x="11565462" y="4774527"/>
                </a:cubicBezTo>
                <a:lnTo>
                  <a:pt x="11564000" y="4785178"/>
                </a:lnTo>
                <a:lnTo>
                  <a:pt x="11564328" y="4798347"/>
                </a:lnTo>
                <a:lnTo>
                  <a:pt x="11563206" y="4801234"/>
                </a:lnTo>
                <a:lnTo>
                  <a:pt x="11561136" y="4826142"/>
                </a:lnTo>
                <a:lnTo>
                  <a:pt x="11561700" y="4829040"/>
                </a:lnTo>
                <a:lnTo>
                  <a:pt x="11560522" y="4853748"/>
                </a:lnTo>
                <a:lnTo>
                  <a:pt x="11560924" y="4853991"/>
                </a:lnTo>
                <a:cubicBezTo>
                  <a:pt x="11561796" y="4855098"/>
                  <a:pt x="11562390" y="4856978"/>
                  <a:pt x="11562416" y="4860528"/>
                </a:cubicBezTo>
                <a:cubicBezTo>
                  <a:pt x="11568496" y="4853650"/>
                  <a:pt x="11564776" y="4862172"/>
                  <a:pt x="11564316" y="4873245"/>
                </a:cubicBezTo>
                <a:lnTo>
                  <a:pt x="11572682" y="4927107"/>
                </a:lnTo>
                <a:lnTo>
                  <a:pt x="11572672" y="4932248"/>
                </a:lnTo>
                <a:cubicBezTo>
                  <a:pt x="11572704" y="4932275"/>
                  <a:pt x="11572734" y="4932305"/>
                  <a:pt x="11572766" y="4932333"/>
                </a:cubicBezTo>
                <a:cubicBezTo>
                  <a:pt x="11572964" y="4933414"/>
                  <a:pt x="11573036" y="4935090"/>
                  <a:pt x="11572942" y="4937721"/>
                </a:cubicBezTo>
                <a:lnTo>
                  <a:pt x="11577402" y="4975055"/>
                </a:lnTo>
                <a:cubicBezTo>
                  <a:pt x="11574168" y="4991322"/>
                  <a:pt x="11579054" y="4994280"/>
                  <a:pt x="11580860" y="5016279"/>
                </a:cubicBezTo>
                <a:cubicBezTo>
                  <a:pt x="11577794" y="5025639"/>
                  <a:pt x="11578930" y="5033009"/>
                  <a:pt x="11581396" y="5040153"/>
                </a:cubicBezTo>
                <a:cubicBezTo>
                  <a:pt x="11580034" y="5061698"/>
                  <a:pt x="11583522" y="5081146"/>
                  <a:pt x="11584442" y="5105259"/>
                </a:cubicBezTo>
                <a:cubicBezTo>
                  <a:pt x="11580512" y="5131545"/>
                  <a:pt x="11587750" y="5144617"/>
                  <a:pt x="11588702" y="5170388"/>
                </a:cubicBezTo>
                <a:cubicBezTo>
                  <a:pt x="11581846" y="5193034"/>
                  <a:pt x="11594798" y="5188571"/>
                  <a:pt x="11597568" y="5201681"/>
                </a:cubicBezTo>
                <a:lnTo>
                  <a:pt x="11596842" y="5215195"/>
                </a:lnTo>
                <a:lnTo>
                  <a:pt x="11596192" y="5218814"/>
                </a:lnTo>
                <a:cubicBezTo>
                  <a:pt x="11595848" y="5221331"/>
                  <a:pt x="11595754" y="5223032"/>
                  <a:pt x="11595836" y="5224243"/>
                </a:cubicBezTo>
                <a:lnTo>
                  <a:pt x="11595408" y="5229443"/>
                </a:lnTo>
                <a:cubicBezTo>
                  <a:pt x="11594346" y="5237912"/>
                  <a:pt x="11593122" y="5246108"/>
                  <a:pt x="11591796" y="5253878"/>
                </a:cubicBezTo>
                <a:cubicBezTo>
                  <a:pt x="11596328" y="5261714"/>
                  <a:pt x="11588472" y="5289750"/>
                  <a:pt x="11598078" y="5288650"/>
                </a:cubicBezTo>
                <a:cubicBezTo>
                  <a:pt x="11596572" y="5299191"/>
                  <a:pt x="11592238" y="5304794"/>
                  <a:pt x="11598640" y="5302571"/>
                </a:cubicBezTo>
                <a:cubicBezTo>
                  <a:pt x="11598320" y="5306080"/>
                  <a:pt x="11598696" y="5308372"/>
                  <a:pt x="11599412" y="5310113"/>
                </a:cubicBezTo>
                <a:lnTo>
                  <a:pt x="11599768" y="5310652"/>
                </a:lnTo>
                <a:lnTo>
                  <a:pt x="11593310" y="5352392"/>
                </a:lnTo>
                <a:lnTo>
                  <a:pt x="11592144" y="5360280"/>
                </a:lnTo>
                <a:lnTo>
                  <a:pt x="11589598" y="5374040"/>
                </a:lnTo>
                <a:lnTo>
                  <a:pt x="11589840" y="5375477"/>
                </a:lnTo>
                <a:lnTo>
                  <a:pt x="11587428" y="5384856"/>
                </a:lnTo>
                <a:cubicBezTo>
                  <a:pt x="11586404" y="5387820"/>
                  <a:pt x="11585186" y="5390375"/>
                  <a:pt x="11583696" y="5392331"/>
                </a:cubicBezTo>
                <a:cubicBezTo>
                  <a:pt x="11588614" y="5427214"/>
                  <a:pt x="11579964" y="5457140"/>
                  <a:pt x="11578774" y="5493537"/>
                </a:cubicBezTo>
                <a:cubicBezTo>
                  <a:pt x="11574386" y="5533576"/>
                  <a:pt x="11562428" y="5590359"/>
                  <a:pt x="11557362" y="5632561"/>
                </a:cubicBezTo>
                <a:lnTo>
                  <a:pt x="11548380" y="5746753"/>
                </a:lnTo>
                <a:cubicBezTo>
                  <a:pt x="11556238" y="5772089"/>
                  <a:pt x="11550878" y="5798350"/>
                  <a:pt x="11551024" y="5822826"/>
                </a:cubicBezTo>
                <a:cubicBezTo>
                  <a:pt x="11542796" y="5814291"/>
                  <a:pt x="11553924" y="5853157"/>
                  <a:pt x="11544052" y="5852276"/>
                </a:cubicBezTo>
                <a:cubicBezTo>
                  <a:pt x="11544390" y="5856758"/>
                  <a:pt x="11545032" y="5861128"/>
                  <a:pt x="11545748" y="5865520"/>
                </a:cubicBezTo>
                <a:lnTo>
                  <a:pt x="11546116" y="5867822"/>
                </a:lnTo>
                <a:lnTo>
                  <a:pt x="11545906" y="5876651"/>
                </a:lnTo>
                <a:lnTo>
                  <a:pt x="11547962" y="5879618"/>
                </a:lnTo>
                <a:lnTo>
                  <a:pt x="11549160" y="5893249"/>
                </a:lnTo>
                <a:cubicBezTo>
                  <a:pt x="11549282" y="5898280"/>
                  <a:pt x="11549030" y="5903609"/>
                  <a:pt x="11548180" y="5909369"/>
                </a:cubicBezTo>
                <a:cubicBezTo>
                  <a:pt x="11541720" y="5927436"/>
                  <a:pt x="11549640" y="5963239"/>
                  <a:pt x="11541162" y="5985355"/>
                </a:cubicBezTo>
                <a:cubicBezTo>
                  <a:pt x="11538794" y="5993983"/>
                  <a:pt x="11531140" y="6003419"/>
                  <a:pt x="11533408" y="6010880"/>
                </a:cubicBezTo>
                <a:cubicBezTo>
                  <a:pt x="11533384" y="6032967"/>
                  <a:pt x="11540672" y="6093692"/>
                  <a:pt x="11541022" y="6117880"/>
                </a:cubicBezTo>
                <a:cubicBezTo>
                  <a:pt x="11536010" y="6127417"/>
                  <a:pt x="11542236" y="6147591"/>
                  <a:pt x="11540416" y="6176296"/>
                </a:cubicBezTo>
                <a:cubicBezTo>
                  <a:pt x="11533696" y="6193575"/>
                  <a:pt x="11520672" y="6223706"/>
                  <a:pt x="11515330" y="6241549"/>
                </a:cubicBezTo>
                <a:cubicBezTo>
                  <a:pt x="11509988" y="6259393"/>
                  <a:pt x="11506830" y="6256209"/>
                  <a:pt x="11508360" y="6283356"/>
                </a:cubicBezTo>
                <a:cubicBezTo>
                  <a:pt x="11496758" y="6317094"/>
                  <a:pt x="11506504" y="6340085"/>
                  <a:pt x="11502164" y="6370897"/>
                </a:cubicBezTo>
                <a:cubicBezTo>
                  <a:pt x="11498220" y="6406078"/>
                  <a:pt x="11505228" y="6378276"/>
                  <a:pt x="11493420" y="6419907"/>
                </a:cubicBezTo>
                <a:cubicBezTo>
                  <a:pt x="11496498" y="6425815"/>
                  <a:pt x="11498672" y="6444204"/>
                  <a:pt x="11496258" y="6453162"/>
                </a:cubicBezTo>
                <a:cubicBezTo>
                  <a:pt x="11496982" y="6471523"/>
                  <a:pt x="11512650" y="6498528"/>
                  <a:pt x="11512334" y="6514298"/>
                </a:cubicBezTo>
                <a:cubicBezTo>
                  <a:pt x="11512200" y="6527176"/>
                  <a:pt x="11507906" y="6505466"/>
                  <a:pt x="11506458" y="6519308"/>
                </a:cubicBezTo>
                <a:cubicBezTo>
                  <a:pt x="11505546" y="6536357"/>
                  <a:pt x="11496970" y="6533583"/>
                  <a:pt x="11506912" y="6550074"/>
                </a:cubicBezTo>
                <a:cubicBezTo>
                  <a:pt x="11502902" y="6566946"/>
                  <a:pt x="11507560" y="6571936"/>
                  <a:pt x="11508214" y="6596919"/>
                </a:cubicBezTo>
                <a:cubicBezTo>
                  <a:pt x="11504722" y="6606203"/>
                  <a:pt x="11505462" y="6614758"/>
                  <a:pt x="11507524" y="6623534"/>
                </a:cubicBezTo>
                <a:cubicBezTo>
                  <a:pt x="11505086" y="6646907"/>
                  <a:pt x="11507528" y="6669655"/>
                  <a:pt x="11507206" y="6696669"/>
                </a:cubicBezTo>
                <a:cubicBezTo>
                  <a:pt x="11501998" y="6724388"/>
                  <a:pt x="11508454" y="6741397"/>
                  <a:pt x="11508078" y="6770256"/>
                </a:cubicBezTo>
                <a:cubicBezTo>
                  <a:pt x="11509260" y="6790406"/>
                  <a:pt x="11512798" y="6819910"/>
                  <a:pt x="11515012" y="6840678"/>
                </a:cubicBezTo>
                <a:lnTo>
                  <a:pt x="11515906" y="6850048"/>
                </a:lnTo>
                <a:lnTo>
                  <a:pt x="0" y="6850048"/>
                </a:lnTo>
                <a:lnTo>
                  <a:pt x="0" y="6150255"/>
                </a:lnTo>
                <a:lnTo>
                  <a:pt x="17548" y="6079421"/>
                </a:lnTo>
                <a:cubicBezTo>
                  <a:pt x="24104" y="6016456"/>
                  <a:pt x="27371" y="6035306"/>
                  <a:pt x="27043" y="5985942"/>
                </a:cubicBezTo>
                <a:cubicBezTo>
                  <a:pt x="26678" y="5981021"/>
                  <a:pt x="35914" y="5971603"/>
                  <a:pt x="33624" y="5952542"/>
                </a:cubicBezTo>
                <a:cubicBezTo>
                  <a:pt x="37578" y="5922372"/>
                  <a:pt x="48696" y="5939028"/>
                  <a:pt x="52357" y="5900385"/>
                </a:cubicBezTo>
                <a:cubicBezTo>
                  <a:pt x="55799" y="5903958"/>
                  <a:pt x="54094" y="5866099"/>
                  <a:pt x="66315" y="5862451"/>
                </a:cubicBezTo>
                <a:cubicBezTo>
                  <a:pt x="70207" y="5846033"/>
                  <a:pt x="73489" y="5820812"/>
                  <a:pt x="75710" y="5801878"/>
                </a:cubicBezTo>
                <a:cubicBezTo>
                  <a:pt x="81695" y="5773510"/>
                  <a:pt x="88149" y="5759388"/>
                  <a:pt x="92413" y="5755196"/>
                </a:cubicBezTo>
                <a:cubicBezTo>
                  <a:pt x="99183" y="5726796"/>
                  <a:pt x="100401" y="5729867"/>
                  <a:pt x="114766" y="5692575"/>
                </a:cubicBezTo>
                <a:cubicBezTo>
                  <a:pt x="109606" y="5670690"/>
                  <a:pt x="120766" y="5651885"/>
                  <a:pt x="130959" y="5642725"/>
                </a:cubicBezTo>
                <a:cubicBezTo>
                  <a:pt x="140615" y="5617952"/>
                  <a:pt x="163671" y="5564143"/>
                  <a:pt x="166724" y="5528753"/>
                </a:cubicBezTo>
                <a:cubicBezTo>
                  <a:pt x="165990" y="5474631"/>
                  <a:pt x="177327" y="5489775"/>
                  <a:pt x="185947" y="5465696"/>
                </a:cubicBezTo>
                <a:cubicBezTo>
                  <a:pt x="196662" y="5446952"/>
                  <a:pt x="187411" y="5449560"/>
                  <a:pt x="200956" y="5429999"/>
                </a:cubicBezTo>
                <a:lnTo>
                  <a:pt x="216668" y="5393769"/>
                </a:lnTo>
                <a:lnTo>
                  <a:pt x="241271" y="5350074"/>
                </a:lnTo>
                <a:lnTo>
                  <a:pt x="248034" y="5340072"/>
                </a:lnTo>
                <a:cubicBezTo>
                  <a:pt x="248058" y="5334942"/>
                  <a:pt x="248479" y="5331687"/>
                  <a:pt x="249221" y="5329608"/>
                </a:cubicBezTo>
                <a:cubicBezTo>
                  <a:pt x="249320" y="5329557"/>
                  <a:pt x="249420" y="5329504"/>
                  <a:pt x="249519" y="5329453"/>
                </a:cubicBezTo>
                <a:lnTo>
                  <a:pt x="252498" y="5314689"/>
                </a:lnTo>
                <a:cubicBezTo>
                  <a:pt x="252864" y="5297574"/>
                  <a:pt x="278981" y="5263235"/>
                  <a:pt x="278285" y="5246981"/>
                </a:cubicBezTo>
                <a:cubicBezTo>
                  <a:pt x="294835" y="5239806"/>
                  <a:pt x="267309" y="5243000"/>
                  <a:pt x="282334" y="5215649"/>
                </a:cubicBezTo>
                <a:cubicBezTo>
                  <a:pt x="284338" y="5203457"/>
                  <a:pt x="286369" y="5198331"/>
                  <a:pt x="287909" y="5188115"/>
                </a:cubicBezTo>
                <a:cubicBezTo>
                  <a:pt x="288332" y="5187974"/>
                  <a:pt x="291148" y="5154493"/>
                  <a:pt x="291570" y="5154352"/>
                </a:cubicBezTo>
                <a:lnTo>
                  <a:pt x="295687" y="5129949"/>
                </a:lnTo>
                <a:lnTo>
                  <a:pt x="297770" y="5124375"/>
                </a:lnTo>
                <a:lnTo>
                  <a:pt x="294552" y="5091886"/>
                </a:lnTo>
                <a:lnTo>
                  <a:pt x="294372" y="5075666"/>
                </a:lnTo>
                <a:lnTo>
                  <a:pt x="291261" y="5069914"/>
                </a:lnTo>
                <a:cubicBezTo>
                  <a:pt x="289602" y="5064348"/>
                  <a:pt x="289412" y="5057213"/>
                  <a:pt x="292549" y="5046565"/>
                </a:cubicBezTo>
                <a:lnTo>
                  <a:pt x="293850" y="5044324"/>
                </a:lnTo>
                <a:lnTo>
                  <a:pt x="288225" y="5011521"/>
                </a:lnTo>
                <a:cubicBezTo>
                  <a:pt x="286438" y="5004509"/>
                  <a:pt x="295879" y="4976501"/>
                  <a:pt x="292304" y="4970595"/>
                </a:cubicBezTo>
                <a:cubicBezTo>
                  <a:pt x="297173" y="4914689"/>
                  <a:pt x="280545" y="4880484"/>
                  <a:pt x="292037" y="4812226"/>
                </a:cubicBezTo>
                <a:cubicBezTo>
                  <a:pt x="296651" y="4766534"/>
                  <a:pt x="296553" y="4740857"/>
                  <a:pt x="300183" y="4711370"/>
                </a:cubicBezTo>
                <a:cubicBezTo>
                  <a:pt x="303813" y="4681883"/>
                  <a:pt x="310253" y="4654301"/>
                  <a:pt x="313819" y="4635304"/>
                </a:cubicBezTo>
                <a:cubicBezTo>
                  <a:pt x="317385" y="4616307"/>
                  <a:pt x="319059" y="4621434"/>
                  <a:pt x="321580" y="4597389"/>
                </a:cubicBezTo>
                <a:cubicBezTo>
                  <a:pt x="324100" y="4573344"/>
                  <a:pt x="322182" y="4514378"/>
                  <a:pt x="328942" y="4491032"/>
                </a:cubicBezTo>
                <a:cubicBezTo>
                  <a:pt x="328254" y="4465815"/>
                  <a:pt x="339350" y="4462516"/>
                  <a:pt x="338027" y="4448739"/>
                </a:cubicBezTo>
                <a:cubicBezTo>
                  <a:pt x="354594" y="4377504"/>
                  <a:pt x="351648" y="4318161"/>
                  <a:pt x="348965" y="4231470"/>
                </a:cubicBezTo>
                <a:cubicBezTo>
                  <a:pt x="353874" y="4174323"/>
                  <a:pt x="356666" y="4175355"/>
                  <a:pt x="359496" y="4150308"/>
                </a:cubicBezTo>
                <a:cubicBezTo>
                  <a:pt x="362339" y="4142663"/>
                  <a:pt x="352449" y="4138872"/>
                  <a:pt x="356364" y="4131985"/>
                </a:cubicBezTo>
                <a:lnTo>
                  <a:pt x="361593" y="4096619"/>
                </a:lnTo>
                <a:lnTo>
                  <a:pt x="371792" y="4070654"/>
                </a:lnTo>
                <a:lnTo>
                  <a:pt x="378262" y="4046249"/>
                </a:lnTo>
                <a:lnTo>
                  <a:pt x="381009" y="4016915"/>
                </a:lnTo>
                <a:cubicBezTo>
                  <a:pt x="383439" y="4007929"/>
                  <a:pt x="391279" y="4007340"/>
                  <a:pt x="391151" y="3995496"/>
                </a:cubicBezTo>
                <a:cubicBezTo>
                  <a:pt x="396353" y="3959536"/>
                  <a:pt x="400862" y="3894766"/>
                  <a:pt x="406592" y="3845871"/>
                </a:cubicBezTo>
                <a:cubicBezTo>
                  <a:pt x="403177" y="3821649"/>
                  <a:pt x="409717" y="3786911"/>
                  <a:pt x="419462" y="3776866"/>
                </a:cubicBezTo>
                <a:cubicBezTo>
                  <a:pt x="422173" y="3764871"/>
                  <a:pt x="422222" y="3735955"/>
                  <a:pt x="420303" y="3724288"/>
                </a:cubicBezTo>
                <a:cubicBezTo>
                  <a:pt x="420584" y="3713932"/>
                  <a:pt x="424293" y="3712054"/>
                  <a:pt x="425736" y="3698294"/>
                </a:cubicBezTo>
                <a:cubicBezTo>
                  <a:pt x="429134" y="3683275"/>
                  <a:pt x="445239" y="3650699"/>
                  <a:pt x="450275" y="3636556"/>
                </a:cubicBezTo>
                <a:cubicBezTo>
                  <a:pt x="455311" y="3622413"/>
                  <a:pt x="450096" y="3636797"/>
                  <a:pt x="455950" y="3613438"/>
                </a:cubicBezTo>
                <a:cubicBezTo>
                  <a:pt x="457946" y="3605104"/>
                  <a:pt x="465726" y="3606849"/>
                  <a:pt x="469436" y="3588931"/>
                </a:cubicBezTo>
                <a:cubicBezTo>
                  <a:pt x="473148" y="3571012"/>
                  <a:pt x="477437" y="3530877"/>
                  <a:pt x="478216" y="3505927"/>
                </a:cubicBezTo>
                <a:cubicBezTo>
                  <a:pt x="465624" y="3478053"/>
                  <a:pt x="482767" y="3487820"/>
                  <a:pt x="466921" y="3436850"/>
                </a:cubicBezTo>
                <a:cubicBezTo>
                  <a:pt x="468947" y="3435539"/>
                  <a:pt x="468075" y="3414710"/>
                  <a:pt x="469431" y="3393361"/>
                </a:cubicBezTo>
                <a:cubicBezTo>
                  <a:pt x="470787" y="3372012"/>
                  <a:pt x="482148" y="3326552"/>
                  <a:pt x="475054" y="3308755"/>
                </a:cubicBezTo>
                <a:lnTo>
                  <a:pt x="474310" y="3151747"/>
                </a:lnTo>
                <a:lnTo>
                  <a:pt x="486215" y="3061618"/>
                </a:lnTo>
                <a:cubicBezTo>
                  <a:pt x="488121" y="3030278"/>
                  <a:pt x="496811" y="3025014"/>
                  <a:pt x="493402" y="3004882"/>
                </a:cubicBezTo>
                <a:cubicBezTo>
                  <a:pt x="495599" y="2970945"/>
                  <a:pt x="511735" y="2992431"/>
                  <a:pt x="498742" y="2953275"/>
                </a:cubicBezTo>
                <a:cubicBezTo>
                  <a:pt x="512558" y="2963977"/>
                  <a:pt x="494995" y="2934875"/>
                  <a:pt x="506118" y="2914739"/>
                </a:cubicBezTo>
                <a:cubicBezTo>
                  <a:pt x="497917" y="2886497"/>
                  <a:pt x="508247" y="2857462"/>
                  <a:pt x="509450" y="2840319"/>
                </a:cubicBezTo>
                <a:cubicBezTo>
                  <a:pt x="510653" y="2823176"/>
                  <a:pt x="514436" y="2836441"/>
                  <a:pt x="513337" y="2811881"/>
                </a:cubicBezTo>
                <a:lnTo>
                  <a:pt x="518905" y="2777197"/>
                </a:lnTo>
                <a:cubicBezTo>
                  <a:pt x="514307" y="2779008"/>
                  <a:pt x="515662" y="2773990"/>
                  <a:pt x="516381" y="2760229"/>
                </a:cubicBezTo>
                <a:lnTo>
                  <a:pt x="512284" y="2723271"/>
                </a:lnTo>
                <a:lnTo>
                  <a:pt x="516417" y="2697909"/>
                </a:lnTo>
                <a:cubicBezTo>
                  <a:pt x="516277" y="2694509"/>
                  <a:pt x="511777" y="2670333"/>
                  <a:pt x="508245" y="2670818"/>
                </a:cubicBezTo>
                <a:cubicBezTo>
                  <a:pt x="523059" y="2644368"/>
                  <a:pt x="513753" y="2641721"/>
                  <a:pt x="509977" y="2614598"/>
                </a:cubicBezTo>
                <a:cubicBezTo>
                  <a:pt x="511368" y="2591343"/>
                  <a:pt x="511836" y="2611388"/>
                  <a:pt x="513586" y="2555192"/>
                </a:cubicBezTo>
                <a:cubicBezTo>
                  <a:pt x="529849" y="2533316"/>
                  <a:pt x="501799" y="2549042"/>
                  <a:pt x="524573" y="2506102"/>
                </a:cubicBezTo>
                <a:cubicBezTo>
                  <a:pt x="522798" y="2504000"/>
                  <a:pt x="524426" y="2477490"/>
                  <a:pt x="526211" y="2463615"/>
                </a:cubicBezTo>
                <a:cubicBezTo>
                  <a:pt x="527997" y="2449740"/>
                  <a:pt x="525821" y="2437204"/>
                  <a:pt x="535288" y="2422849"/>
                </a:cubicBezTo>
                <a:cubicBezTo>
                  <a:pt x="538200" y="2412361"/>
                  <a:pt x="533938" y="2431104"/>
                  <a:pt x="538894" y="2398306"/>
                </a:cubicBezTo>
                <a:cubicBezTo>
                  <a:pt x="543849" y="2365508"/>
                  <a:pt x="560628" y="2258604"/>
                  <a:pt x="565019" y="2226060"/>
                </a:cubicBezTo>
                <a:cubicBezTo>
                  <a:pt x="569411" y="2193516"/>
                  <a:pt x="571990" y="2216405"/>
                  <a:pt x="572425" y="2203044"/>
                </a:cubicBezTo>
                <a:cubicBezTo>
                  <a:pt x="572861" y="2189683"/>
                  <a:pt x="565754" y="2160914"/>
                  <a:pt x="567634" y="2145894"/>
                </a:cubicBezTo>
                <a:cubicBezTo>
                  <a:pt x="569552" y="2127038"/>
                  <a:pt x="576895" y="2124242"/>
                  <a:pt x="576524" y="2112924"/>
                </a:cubicBezTo>
                <a:cubicBezTo>
                  <a:pt x="566248" y="2102460"/>
                  <a:pt x="566361" y="2091349"/>
                  <a:pt x="572593" y="2073223"/>
                </a:cubicBezTo>
                <a:cubicBezTo>
                  <a:pt x="575393" y="2039410"/>
                  <a:pt x="564822" y="2039383"/>
                  <a:pt x="566346" y="2006730"/>
                </a:cubicBezTo>
                <a:cubicBezTo>
                  <a:pt x="565764" y="1992401"/>
                  <a:pt x="569077" y="1984735"/>
                  <a:pt x="565784" y="1960829"/>
                </a:cubicBezTo>
                <a:cubicBezTo>
                  <a:pt x="566486" y="1943808"/>
                  <a:pt x="568252" y="1909609"/>
                  <a:pt x="557910" y="1886564"/>
                </a:cubicBezTo>
                <a:cubicBezTo>
                  <a:pt x="556594" y="1861569"/>
                  <a:pt x="556127" y="1879721"/>
                  <a:pt x="558732" y="1852441"/>
                </a:cubicBezTo>
                <a:cubicBezTo>
                  <a:pt x="559253" y="1819115"/>
                  <a:pt x="552986" y="1805243"/>
                  <a:pt x="554477" y="1785985"/>
                </a:cubicBezTo>
                <a:cubicBezTo>
                  <a:pt x="550197" y="1773445"/>
                  <a:pt x="555297" y="1787647"/>
                  <a:pt x="549925" y="1739449"/>
                </a:cubicBezTo>
                <a:cubicBezTo>
                  <a:pt x="559439" y="1720347"/>
                  <a:pt x="546428" y="1704007"/>
                  <a:pt x="548478" y="1687662"/>
                </a:cubicBezTo>
                <a:cubicBezTo>
                  <a:pt x="547438" y="1661740"/>
                  <a:pt x="547552" y="1598028"/>
                  <a:pt x="546079" y="1574394"/>
                </a:cubicBezTo>
                <a:cubicBezTo>
                  <a:pt x="544606" y="1550760"/>
                  <a:pt x="542413" y="1575916"/>
                  <a:pt x="539645" y="1545855"/>
                </a:cubicBezTo>
                <a:cubicBezTo>
                  <a:pt x="551965" y="1490487"/>
                  <a:pt x="529792" y="1459589"/>
                  <a:pt x="527078" y="1403551"/>
                </a:cubicBezTo>
                <a:cubicBezTo>
                  <a:pt x="509907" y="1369534"/>
                  <a:pt x="527744" y="1345427"/>
                  <a:pt x="514603" y="1308232"/>
                </a:cubicBezTo>
                <a:cubicBezTo>
                  <a:pt x="510585" y="1283061"/>
                  <a:pt x="514424" y="1279405"/>
                  <a:pt x="512548" y="1265228"/>
                </a:cubicBezTo>
                <a:cubicBezTo>
                  <a:pt x="510672" y="1251051"/>
                  <a:pt x="506150" y="1235061"/>
                  <a:pt x="503347" y="1223169"/>
                </a:cubicBezTo>
                <a:cubicBezTo>
                  <a:pt x="507006" y="1216804"/>
                  <a:pt x="500559" y="1167333"/>
                  <a:pt x="495727" y="1168475"/>
                </a:cubicBezTo>
                <a:cubicBezTo>
                  <a:pt x="497383" y="1161125"/>
                  <a:pt x="503792" y="1140806"/>
                  <a:pt x="496141" y="1138512"/>
                </a:cubicBezTo>
                <a:cubicBezTo>
                  <a:pt x="496060" y="1100984"/>
                  <a:pt x="494987" y="1079901"/>
                  <a:pt x="505184" y="1047073"/>
                </a:cubicBezTo>
                <a:cubicBezTo>
                  <a:pt x="508983" y="1023742"/>
                  <a:pt x="506944" y="1040037"/>
                  <a:pt x="509355" y="1025516"/>
                </a:cubicBezTo>
                <a:cubicBezTo>
                  <a:pt x="511766" y="1010995"/>
                  <a:pt x="507447" y="986805"/>
                  <a:pt x="506873" y="963123"/>
                </a:cubicBezTo>
                <a:cubicBezTo>
                  <a:pt x="507006" y="939112"/>
                  <a:pt x="511112" y="911137"/>
                  <a:pt x="512548" y="893356"/>
                </a:cubicBezTo>
                <a:cubicBezTo>
                  <a:pt x="513984" y="875575"/>
                  <a:pt x="513640" y="871333"/>
                  <a:pt x="515492" y="856438"/>
                </a:cubicBezTo>
                <a:cubicBezTo>
                  <a:pt x="512022" y="831582"/>
                  <a:pt x="513851" y="810695"/>
                  <a:pt x="521269" y="792080"/>
                </a:cubicBezTo>
                <a:cubicBezTo>
                  <a:pt x="523173" y="777595"/>
                  <a:pt x="527507" y="785019"/>
                  <a:pt x="529314" y="774293"/>
                </a:cubicBezTo>
                <a:cubicBezTo>
                  <a:pt x="531122" y="763567"/>
                  <a:pt x="522950" y="756728"/>
                  <a:pt x="524928" y="727723"/>
                </a:cubicBezTo>
                <a:cubicBezTo>
                  <a:pt x="525327" y="717404"/>
                  <a:pt x="532992" y="717749"/>
                  <a:pt x="534104" y="695712"/>
                </a:cubicBezTo>
                <a:cubicBezTo>
                  <a:pt x="535215" y="673675"/>
                  <a:pt x="540000" y="585070"/>
                  <a:pt x="541179" y="552638"/>
                </a:cubicBezTo>
                <a:cubicBezTo>
                  <a:pt x="542357" y="520206"/>
                  <a:pt x="539121" y="533336"/>
                  <a:pt x="538784" y="517789"/>
                </a:cubicBezTo>
                <a:cubicBezTo>
                  <a:pt x="538447" y="502242"/>
                  <a:pt x="529995" y="483849"/>
                  <a:pt x="539155" y="459355"/>
                </a:cubicBezTo>
                <a:cubicBezTo>
                  <a:pt x="534282" y="441033"/>
                  <a:pt x="545465" y="440562"/>
                  <a:pt x="548350" y="420246"/>
                </a:cubicBezTo>
                <a:cubicBezTo>
                  <a:pt x="552432" y="409037"/>
                  <a:pt x="551248" y="395007"/>
                  <a:pt x="554063" y="385753"/>
                </a:cubicBezTo>
                <a:cubicBezTo>
                  <a:pt x="556878" y="376499"/>
                  <a:pt x="557385" y="369183"/>
                  <a:pt x="560450" y="362337"/>
                </a:cubicBezTo>
                <a:cubicBezTo>
                  <a:pt x="563515" y="355491"/>
                  <a:pt x="569657" y="353410"/>
                  <a:pt x="572451" y="344679"/>
                </a:cubicBezTo>
                <a:cubicBezTo>
                  <a:pt x="575246" y="335948"/>
                  <a:pt x="580164" y="322294"/>
                  <a:pt x="582006" y="312331"/>
                </a:cubicBezTo>
                <a:cubicBezTo>
                  <a:pt x="583847" y="302368"/>
                  <a:pt x="580997" y="303880"/>
                  <a:pt x="583503" y="284899"/>
                </a:cubicBezTo>
                <a:cubicBezTo>
                  <a:pt x="588855" y="253960"/>
                  <a:pt x="592732" y="226097"/>
                  <a:pt x="592254" y="191300"/>
                </a:cubicBezTo>
                <a:cubicBezTo>
                  <a:pt x="602017" y="184777"/>
                  <a:pt x="597586" y="174390"/>
                  <a:pt x="592419" y="160499"/>
                </a:cubicBezTo>
                <a:cubicBezTo>
                  <a:pt x="599540" y="134531"/>
                  <a:pt x="605057" y="90673"/>
                  <a:pt x="620978" y="46251"/>
                </a:cubicBezTo>
                <a:cubicBezTo>
                  <a:pt x="630736" y="27343"/>
                  <a:pt x="632412" y="23169"/>
                  <a:pt x="635098" y="9619"/>
                </a:cubicBezTo>
                <a:close/>
              </a:path>
            </a:pathLst>
          </a:custGeom>
        </p:spPr>
      </p:pic>
    </p:spTree>
    <p:extLst>
      <p:ext uri="{BB962C8B-B14F-4D97-AF65-F5344CB8AC3E}">
        <p14:creationId xmlns:p14="http://schemas.microsoft.com/office/powerpoint/2010/main" val="10142904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CC4BDB-5B81-4023-B967-7DF04BC13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B4B1C4A-E897-4845-9C34-4134940F3D6C}"/>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t="1154" r="-1" b="6627"/>
          <a:stretch/>
        </p:blipFill>
        <p:spPr>
          <a:xfrm>
            <a:off x="2" y="10"/>
            <a:ext cx="12191271" cy="6857989"/>
          </a:xfrm>
          <a:custGeom>
            <a:avLst/>
            <a:gdLst/>
            <a:ahLst/>
            <a:cxnLst/>
            <a:rect l="l" t="t" r="r" b="b"/>
            <a:pathLst>
              <a:path w="12191271" h="6850048">
                <a:moveTo>
                  <a:pt x="636938" y="0"/>
                </a:moveTo>
                <a:lnTo>
                  <a:pt x="12191271" y="0"/>
                </a:lnTo>
                <a:lnTo>
                  <a:pt x="12191271" y="34"/>
                </a:lnTo>
                <a:lnTo>
                  <a:pt x="12188836" y="26696"/>
                </a:lnTo>
                <a:cubicBezTo>
                  <a:pt x="12159738" y="43228"/>
                  <a:pt x="12151834" y="118002"/>
                  <a:pt x="12131136" y="168244"/>
                </a:cubicBezTo>
                <a:cubicBezTo>
                  <a:pt x="12124808" y="199505"/>
                  <a:pt x="12149886" y="254732"/>
                  <a:pt x="12134482" y="260696"/>
                </a:cubicBezTo>
                <a:cubicBezTo>
                  <a:pt x="12141738" y="278745"/>
                  <a:pt x="12126232" y="287417"/>
                  <a:pt x="12123358" y="303160"/>
                </a:cubicBezTo>
                <a:cubicBezTo>
                  <a:pt x="12127622" y="318147"/>
                  <a:pt x="12122174" y="322795"/>
                  <a:pt x="12119930" y="334153"/>
                </a:cubicBezTo>
                <a:cubicBezTo>
                  <a:pt x="12122824" y="340739"/>
                  <a:pt x="12121652" y="350621"/>
                  <a:pt x="12117292" y="352523"/>
                </a:cubicBezTo>
                <a:cubicBezTo>
                  <a:pt x="12108502" y="344302"/>
                  <a:pt x="12109672" y="380554"/>
                  <a:pt x="12103022" y="380764"/>
                </a:cubicBezTo>
                <a:cubicBezTo>
                  <a:pt x="12099682" y="400323"/>
                  <a:pt x="12099092" y="490383"/>
                  <a:pt x="12087384" y="501357"/>
                </a:cubicBezTo>
                <a:cubicBezTo>
                  <a:pt x="12078470" y="540103"/>
                  <a:pt x="12088892" y="604695"/>
                  <a:pt x="12086884" y="621818"/>
                </a:cubicBezTo>
                <a:cubicBezTo>
                  <a:pt x="12103872" y="645808"/>
                  <a:pt x="12046274" y="710838"/>
                  <a:pt x="12037912" y="783603"/>
                </a:cubicBezTo>
                <a:cubicBezTo>
                  <a:pt x="12038728" y="794128"/>
                  <a:pt x="12038178" y="799388"/>
                  <a:pt x="12033652" y="800460"/>
                </a:cubicBezTo>
                <a:cubicBezTo>
                  <a:pt x="12030680" y="822866"/>
                  <a:pt x="12018000" y="839465"/>
                  <a:pt x="12021616" y="857543"/>
                </a:cubicBezTo>
                <a:cubicBezTo>
                  <a:pt x="12012916" y="850673"/>
                  <a:pt x="12020790" y="891755"/>
                  <a:pt x="12011726" y="892266"/>
                </a:cubicBezTo>
                <a:cubicBezTo>
                  <a:pt x="12007210" y="905052"/>
                  <a:pt x="11997872" y="927582"/>
                  <a:pt x="11994512" y="934260"/>
                </a:cubicBezTo>
                <a:lnTo>
                  <a:pt x="11991560" y="932336"/>
                </a:lnTo>
                <a:lnTo>
                  <a:pt x="11990514" y="940487"/>
                </a:lnTo>
                <a:lnTo>
                  <a:pt x="11988602" y="958836"/>
                </a:lnTo>
                <a:cubicBezTo>
                  <a:pt x="11985966" y="966456"/>
                  <a:pt x="11975758" y="977088"/>
                  <a:pt x="11974700" y="986207"/>
                </a:cubicBezTo>
                <a:cubicBezTo>
                  <a:pt x="11970938" y="1004735"/>
                  <a:pt x="11977876" y="1007075"/>
                  <a:pt x="11982258" y="1013556"/>
                </a:cubicBezTo>
                <a:cubicBezTo>
                  <a:pt x="11981214" y="1026451"/>
                  <a:pt x="11971950" y="1050442"/>
                  <a:pt x="11968448" y="1063580"/>
                </a:cubicBezTo>
                <a:cubicBezTo>
                  <a:pt x="11964708" y="1069989"/>
                  <a:pt x="11969836" y="1093522"/>
                  <a:pt x="11961240" y="1092388"/>
                </a:cubicBezTo>
                <a:cubicBezTo>
                  <a:pt x="11960426" y="1105603"/>
                  <a:pt x="11958786" y="1112923"/>
                  <a:pt x="11957400" y="1120089"/>
                </a:cubicBezTo>
                <a:lnTo>
                  <a:pt x="11952458" y="1136369"/>
                </a:lnTo>
                <a:cubicBezTo>
                  <a:pt x="11950090" y="1140925"/>
                  <a:pt x="11948538" y="1146011"/>
                  <a:pt x="11948726" y="1152132"/>
                </a:cubicBezTo>
                <a:lnTo>
                  <a:pt x="11949742" y="1158140"/>
                </a:lnTo>
                <a:lnTo>
                  <a:pt x="11948154" y="1158608"/>
                </a:lnTo>
                <a:cubicBezTo>
                  <a:pt x="11945686" y="1158803"/>
                  <a:pt x="11928734" y="1161056"/>
                  <a:pt x="11927260" y="1180442"/>
                </a:cubicBezTo>
                <a:cubicBezTo>
                  <a:pt x="11921496" y="1192709"/>
                  <a:pt x="11919204" y="1203402"/>
                  <a:pt x="11915994" y="1221353"/>
                </a:cubicBezTo>
                <a:cubicBezTo>
                  <a:pt x="11915516" y="1232713"/>
                  <a:pt x="11926308" y="1235102"/>
                  <a:pt x="11924388" y="1248604"/>
                </a:cubicBezTo>
                <a:cubicBezTo>
                  <a:pt x="11911346" y="1301115"/>
                  <a:pt x="11929638" y="1279167"/>
                  <a:pt x="11916648" y="1307095"/>
                </a:cubicBezTo>
                <a:cubicBezTo>
                  <a:pt x="11915436" y="1312439"/>
                  <a:pt x="11915606" y="1317191"/>
                  <a:pt x="11916360" y="1321583"/>
                </a:cubicBezTo>
                <a:lnTo>
                  <a:pt x="11918132" y="1328373"/>
                </a:lnTo>
                <a:lnTo>
                  <a:pt x="11911374" y="1349635"/>
                </a:lnTo>
                <a:cubicBezTo>
                  <a:pt x="11908688" y="1360345"/>
                  <a:pt x="11906470" y="1371840"/>
                  <a:pt x="11904778" y="1383852"/>
                </a:cubicBezTo>
                <a:cubicBezTo>
                  <a:pt x="11907652" y="1387748"/>
                  <a:pt x="11902226" y="1395665"/>
                  <a:pt x="11900890" y="1399838"/>
                </a:cubicBezTo>
                <a:cubicBezTo>
                  <a:pt x="11902940" y="1400643"/>
                  <a:pt x="11902928" y="1410976"/>
                  <a:pt x="11900874" y="1413889"/>
                </a:cubicBezTo>
                <a:cubicBezTo>
                  <a:pt x="11886092" y="1485537"/>
                  <a:pt x="11909474" y="1450776"/>
                  <a:pt x="11893500" y="1491153"/>
                </a:cubicBezTo>
                <a:cubicBezTo>
                  <a:pt x="11892154" y="1498399"/>
                  <a:pt x="11892622" y="1504376"/>
                  <a:pt x="11893858" y="1509677"/>
                </a:cubicBezTo>
                <a:lnTo>
                  <a:pt x="11897264" y="1519651"/>
                </a:lnTo>
                <a:lnTo>
                  <a:pt x="11895090" y="1525679"/>
                </a:lnTo>
                <a:cubicBezTo>
                  <a:pt x="11892484" y="1550498"/>
                  <a:pt x="11896104" y="1559433"/>
                  <a:pt x="11890274" y="1572282"/>
                </a:cubicBezTo>
                <a:cubicBezTo>
                  <a:pt x="11897250" y="1597020"/>
                  <a:pt x="11889764" y="1586796"/>
                  <a:pt x="11886744" y="1602539"/>
                </a:cubicBezTo>
                <a:cubicBezTo>
                  <a:pt x="11883642" y="1614697"/>
                  <a:pt x="11882502" y="1589859"/>
                  <a:pt x="11880728" y="1602238"/>
                </a:cubicBezTo>
                <a:cubicBezTo>
                  <a:pt x="11881720" y="1616707"/>
                  <a:pt x="11874476" y="1613372"/>
                  <a:pt x="11875940" y="1628576"/>
                </a:cubicBezTo>
                <a:cubicBezTo>
                  <a:pt x="11881788" y="1627172"/>
                  <a:pt x="11872080" y="1656092"/>
                  <a:pt x="11876794" y="1658841"/>
                </a:cubicBezTo>
                <a:lnTo>
                  <a:pt x="11876694" y="1659046"/>
                </a:lnTo>
                <a:cubicBezTo>
                  <a:pt x="11866634" y="1667627"/>
                  <a:pt x="11851866" y="1763404"/>
                  <a:pt x="11841806" y="1771984"/>
                </a:cubicBezTo>
                <a:cubicBezTo>
                  <a:pt x="11810410" y="1824881"/>
                  <a:pt x="11780100" y="1952023"/>
                  <a:pt x="11765636" y="2016516"/>
                </a:cubicBezTo>
                <a:cubicBezTo>
                  <a:pt x="11751172" y="2081009"/>
                  <a:pt x="11756430" y="2114985"/>
                  <a:pt x="11755018" y="2158942"/>
                </a:cubicBezTo>
                <a:lnTo>
                  <a:pt x="11756288" y="2240371"/>
                </a:lnTo>
                <a:lnTo>
                  <a:pt x="11751858" y="2253578"/>
                </a:lnTo>
                <a:cubicBezTo>
                  <a:pt x="11750642" y="2255242"/>
                  <a:pt x="11750294" y="2257858"/>
                  <a:pt x="11752262" y="2273603"/>
                </a:cubicBezTo>
                <a:cubicBezTo>
                  <a:pt x="11740738" y="2308149"/>
                  <a:pt x="11737736" y="2368195"/>
                  <a:pt x="11722998" y="2393147"/>
                </a:cubicBezTo>
                <a:cubicBezTo>
                  <a:pt x="11727870" y="2391170"/>
                  <a:pt x="11729790" y="2408227"/>
                  <a:pt x="11726462" y="2418325"/>
                </a:cubicBezTo>
                <a:cubicBezTo>
                  <a:pt x="11745428" y="2412080"/>
                  <a:pt x="11706204" y="2455637"/>
                  <a:pt x="11717312" y="2469703"/>
                </a:cubicBezTo>
                <a:cubicBezTo>
                  <a:pt x="11706060" y="2466046"/>
                  <a:pt x="11682162" y="2507996"/>
                  <a:pt x="11689052" y="2534428"/>
                </a:cubicBezTo>
                <a:cubicBezTo>
                  <a:pt x="11683298" y="2568704"/>
                  <a:pt x="11671550" y="2590146"/>
                  <a:pt x="11671572" y="2628315"/>
                </a:cubicBezTo>
                <a:cubicBezTo>
                  <a:pt x="11669958" y="2628904"/>
                  <a:pt x="11668516" y="2630315"/>
                  <a:pt x="11667202" y="2632291"/>
                </a:cubicBezTo>
                <a:lnTo>
                  <a:pt x="11663792" y="2639275"/>
                </a:lnTo>
                <a:lnTo>
                  <a:pt x="11663828" y="2640882"/>
                </a:lnTo>
                <a:cubicBezTo>
                  <a:pt x="11663260" y="2646928"/>
                  <a:pt x="11662318" y="2649787"/>
                  <a:pt x="11661216" y="2651232"/>
                </a:cubicBezTo>
                <a:lnTo>
                  <a:pt x="11659736" y="2651998"/>
                </a:lnTo>
                <a:lnTo>
                  <a:pt x="11657658" y="2658628"/>
                </a:lnTo>
                <a:lnTo>
                  <a:pt x="11652798" y="2670425"/>
                </a:lnTo>
                <a:lnTo>
                  <a:pt x="11652608" y="2673819"/>
                </a:lnTo>
                <a:lnTo>
                  <a:pt x="11646398" y="2693461"/>
                </a:lnTo>
                <a:lnTo>
                  <a:pt x="11646654" y="2694295"/>
                </a:lnTo>
                <a:cubicBezTo>
                  <a:pt x="11647086" y="2696613"/>
                  <a:pt x="11647138" y="2699170"/>
                  <a:pt x="11646396" y="2702293"/>
                </a:cubicBezTo>
                <a:cubicBezTo>
                  <a:pt x="11652536" y="2705759"/>
                  <a:pt x="11647852" y="2707391"/>
                  <a:pt x="11645122" y="2716295"/>
                </a:cubicBezTo>
                <a:cubicBezTo>
                  <a:pt x="11654048" y="2723663"/>
                  <a:pt x="11643268" y="2743972"/>
                  <a:pt x="11646406" y="2755554"/>
                </a:cubicBezTo>
                <a:cubicBezTo>
                  <a:pt x="11644200" y="2761932"/>
                  <a:pt x="11642026" y="2768809"/>
                  <a:pt x="11639970" y="2776095"/>
                </a:cubicBezTo>
                <a:lnTo>
                  <a:pt x="11638858" y="2780546"/>
                </a:lnTo>
                <a:lnTo>
                  <a:pt x="11638912" y="2780766"/>
                </a:lnTo>
                <a:cubicBezTo>
                  <a:pt x="11638832" y="2782014"/>
                  <a:pt x="11638528" y="2783583"/>
                  <a:pt x="11637890" y="2785722"/>
                </a:cubicBezTo>
                <a:lnTo>
                  <a:pt x="11636832" y="2788662"/>
                </a:lnTo>
                <a:lnTo>
                  <a:pt x="11634674" y="2797295"/>
                </a:lnTo>
                <a:lnTo>
                  <a:pt x="11634434" y="2801139"/>
                </a:lnTo>
                <a:cubicBezTo>
                  <a:pt x="11635286" y="2816294"/>
                  <a:pt x="11647702" y="2823339"/>
                  <a:pt x="11638528" y="2839295"/>
                </a:cubicBezTo>
                <a:cubicBezTo>
                  <a:pt x="11636094" y="2865138"/>
                  <a:pt x="11641034" y="2884181"/>
                  <a:pt x="11634070" y="2906237"/>
                </a:cubicBezTo>
                <a:cubicBezTo>
                  <a:pt x="11631818" y="2930445"/>
                  <a:pt x="11632514" y="2952380"/>
                  <a:pt x="11628506" y="2972091"/>
                </a:cubicBezTo>
                <a:cubicBezTo>
                  <a:pt x="11629844" y="2981191"/>
                  <a:pt x="11625508" y="2988486"/>
                  <a:pt x="11625932" y="2995729"/>
                </a:cubicBezTo>
                <a:cubicBezTo>
                  <a:pt x="11626358" y="3002972"/>
                  <a:pt x="11636102" y="3002605"/>
                  <a:pt x="11631060" y="3015551"/>
                </a:cubicBezTo>
                <a:cubicBezTo>
                  <a:pt x="11639036" y="3026970"/>
                  <a:pt x="11634852" y="3046550"/>
                  <a:pt x="11634862" y="3052653"/>
                </a:cubicBezTo>
                <a:lnTo>
                  <a:pt x="11638472" y="3085161"/>
                </a:lnTo>
                <a:lnTo>
                  <a:pt x="11617590" y="3113393"/>
                </a:lnTo>
                <a:cubicBezTo>
                  <a:pt x="11621846" y="3121866"/>
                  <a:pt x="11613122" y="3148828"/>
                  <a:pt x="11622718" y="3149063"/>
                </a:cubicBezTo>
                <a:cubicBezTo>
                  <a:pt x="11620874" y="3159401"/>
                  <a:pt x="11616380" y="3164407"/>
                  <a:pt x="11622820" y="3163072"/>
                </a:cubicBezTo>
                <a:cubicBezTo>
                  <a:pt x="11622276" y="3170605"/>
                  <a:pt x="11620826" y="3184783"/>
                  <a:pt x="11619438" y="3194257"/>
                </a:cubicBezTo>
                <a:lnTo>
                  <a:pt x="11614494" y="3219915"/>
                </a:lnTo>
                <a:lnTo>
                  <a:pt x="11613098" y="3221731"/>
                </a:lnTo>
                <a:cubicBezTo>
                  <a:pt x="11612634" y="3224213"/>
                  <a:pt x="11612392" y="3231115"/>
                  <a:pt x="11611708" y="3234801"/>
                </a:cubicBezTo>
                <a:lnTo>
                  <a:pt x="11609006" y="3243851"/>
                </a:lnTo>
                <a:cubicBezTo>
                  <a:pt x="11607894" y="3246676"/>
                  <a:pt x="11606598" y="3249062"/>
                  <a:pt x="11605054" y="3250812"/>
                </a:cubicBezTo>
                <a:cubicBezTo>
                  <a:pt x="11608816" y="3286401"/>
                  <a:pt x="11599242" y="3315146"/>
                  <a:pt x="11596882" y="3351401"/>
                </a:cubicBezTo>
                <a:cubicBezTo>
                  <a:pt x="11606320" y="3370932"/>
                  <a:pt x="11574486" y="3407777"/>
                  <a:pt x="11562942" y="3412738"/>
                </a:cubicBezTo>
                <a:cubicBezTo>
                  <a:pt x="11558508" y="3443835"/>
                  <a:pt x="11567878" y="3479425"/>
                  <a:pt x="11562930" y="3515212"/>
                </a:cubicBezTo>
                <a:lnTo>
                  <a:pt x="11545452" y="3647527"/>
                </a:lnTo>
                <a:cubicBezTo>
                  <a:pt x="11538634" y="3726778"/>
                  <a:pt x="11536610" y="3789073"/>
                  <a:pt x="11537114" y="3864465"/>
                </a:cubicBezTo>
                <a:cubicBezTo>
                  <a:pt x="11537618" y="3939858"/>
                  <a:pt x="11535598" y="4034053"/>
                  <a:pt x="11548476" y="4099881"/>
                </a:cubicBezTo>
                <a:lnTo>
                  <a:pt x="11552432" y="4165133"/>
                </a:lnTo>
                <a:lnTo>
                  <a:pt x="11552732" y="4173457"/>
                </a:lnTo>
                <a:cubicBezTo>
                  <a:pt x="11546540" y="4200651"/>
                  <a:pt x="11557802" y="4228513"/>
                  <a:pt x="11553200" y="4250383"/>
                </a:cubicBezTo>
                <a:cubicBezTo>
                  <a:pt x="11552922" y="4256452"/>
                  <a:pt x="11553192" y="4261667"/>
                  <a:pt x="11553798" y="4266324"/>
                </a:cubicBezTo>
                <a:lnTo>
                  <a:pt x="11556298" y="4278290"/>
                </a:lnTo>
                <a:lnTo>
                  <a:pt x="11558608" y="4279552"/>
                </a:lnTo>
                <a:lnTo>
                  <a:pt x="11559256" y="4288041"/>
                </a:lnTo>
                <a:lnTo>
                  <a:pt x="11559842" y="4289935"/>
                </a:lnTo>
                <a:cubicBezTo>
                  <a:pt x="11559766" y="4297619"/>
                  <a:pt x="11558376" y="4321255"/>
                  <a:pt x="11558794" y="4334153"/>
                </a:cubicBezTo>
                <a:cubicBezTo>
                  <a:pt x="11561310" y="4357137"/>
                  <a:pt x="11552162" y="4349289"/>
                  <a:pt x="11562346" y="4367326"/>
                </a:cubicBezTo>
                <a:cubicBezTo>
                  <a:pt x="11559750" y="4411719"/>
                  <a:pt x="11572402" y="4426587"/>
                  <a:pt x="11564954" y="4468612"/>
                </a:cubicBezTo>
                <a:cubicBezTo>
                  <a:pt x="11563988" y="4505670"/>
                  <a:pt x="11581512" y="4533280"/>
                  <a:pt x="11580786" y="4546196"/>
                </a:cubicBezTo>
                <a:cubicBezTo>
                  <a:pt x="11581754" y="4580683"/>
                  <a:pt x="11563866" y="4624484"/>
                  <a:pt x="11563432" y="4665534"/>
                </a:cubicBezTo>
                <a:cubicBezTo>
                  <a:pt x="11565794" y="4700759"/>
                  <a:pt x="11560190" y="4735452"/>
                  <a:pt x="11568406" y="4764690"/>
                </a:cubicBezTo>
                <a:cubicBezTo>
                  <a:pt x="11567130" y="4767647"/>
                  <a:pt x="11566180" y="4770968"/>
                  <a:pt x="11565462" y="4774527"/>
                </a:cubicBezTo>
                <a:lnTo>
                  <a:pt x="11564000" y="4785178"/>
                </a:lnTo>
                <a:lnTo>
                  <a:pt x="11564328" y="4798347"/>
                </a:lnTo>
                <a:lnTo>
                  <a:pt x="11563206" y="4801234"/>
                </a:lnTo>
                <a:lnTo>
                  <a:pt x="11561136" y="4826142"/>
                </a:lnTo>
                <a:lnTo>
                  <a:pt x="11561700" y="4829040"/>
                </a:lnTo>
                <a:lnTo>
                  <a:pt x="11560522" y="4853748"/>
                </a:lnTo>
                <a:lnTo>
                  <a:pt x="11560924" y="4853991"/>
                </a:lnTo>
                <a:cubicBezTo>
                  <a:pt x="11561796" y="4855098"/>
                  <a:pt x="11562390" y="4856978"/>
                  <a:pt x="11562416" y="4860528"/>
                </a:cubicBezTo>
                <a:cubicBezTo>
                  <a:pt x="11568496" y="4853650"/>
                  <a:pt x="11564776" y="4862172"/>
                  <a:pt x="11564316" y="4873245"/>
                </a:cubicBezTo>
                <a:lnTo>
                  <a:pt x="11572682" y="4927107"/>
                </a:lnTo>
                <a:lnTo>
                  <a:pt x="11572672" y="4932248"/>
                </a:lnTo>
                <a:cubicBezTo>
                  <a:pt x="11572704" y="4932275"/>
                  <a:pt x="11572734" y="4932305"/>
                  <a:pt x="11572766" y="4932333"/>
                </a:cubicBezTo>
                <a:cubicBezTo>
                  <a:pt x="11572964" y="4933414"/>
                  <a:pt x="11573036" y="4935090"/>
                  <a:pt x="11572942" y="4937721"/>
                </a:cubicBezTo>
                <a:lnTo>
                  <a:pt x="11577402" y="4975055"/>
                </a:lnTo>
                <a:cubicBezTo>
                  <a:pt x="11574168" y="4991322"/>
                  <a:pt x="11579054" y="4994280"/>
                  <a:pt x="11580860" y="5016279"/>
                </a:cubicBezTo>
                <a:cubicBezTo>
                  <a:pt x="11577794" y="5025639"/>
                  <a:pt x="11578930" y="5033009"/>
                  <a:pt x="11581396" y="5040153"/>
                </a:cubicBezTo>
                <a:cubicBezTo>
                  <a:pt x="11580034" y="5061698"/>
                  <a:pt x="11583522" y="5081146"/>
                  <a:pt x="11584442" y="5105259"/>
                </a:cubicBezTo>
                <a:cubicBezTo>
                  <a:pt x="11580512" y="5131545"/>
                  <a:pt x="11587750" y="5144617"/>
                  <a:pt x="11588702" y="5170388"/>
                </a:cubicBezTo>
                <a:cubicBezTo>
                  <a:pt x="11581846" y="5193034"/>
                  <a:pt x="11594798" y="5188571"/>
                  <a:pt x="11597568" y="5201681"/>
                </a:cubicBezTo>
                <a:lnTo>
                  <a:pt x="11596842" y="5215195"/>
                </a:lnTo>
                <a:lnTo>
                  <a:pt x="11596192" y="5218814"/>
                </a:lnTo>
                <a:cubicBezTo>
                  <a:pt x="11595848" y="5221331"/>
                  <a:pt x="11595754" y="5223032"/>
                  <a:pt x="11595836" y="5224243"/>
                </a:cubicBezTo>
                <a:lnTo>
                  <a:pt x="11595408" y="5229443"/>
                </a:lnTo>
                <a:cubicBezTo>
                  <a:pt x="11594346" y="5237912"/>
                  <a:pt x="11593122" y="5246108"/>
                  <a:pt x="11591796" y="5253878"/>
                </a:cubicBezTo>
                <a:cubicBezTo>
                  <a:pt x="11596328" y="5261714"/>
                  <a:pt x="11588472" y="5289750"/>
                  <a:pt x="11598078" y="5288650"/>
                </a:cubicBezTo>
                <a:cubicBezTo>
                  <a:pt x="11596572" y="5299191"/>
                  <a:pt x="11592238" y="5304794"/>
                  <a:pt x="11598640" y="5302571"/>
                </a:cubicBezTo>
                <a:cubicBezTo>
                  <a:pt x="11598320" y="5306080"/>
                  <a:pt x="11598696" y="5308372"/>
                  <a:pt x="11599412" y="5310113"/>
                </a:cubicBezTo>
                <a:lnTo>
                  <a:pt x="11599768" y="5310652"/>
                </a:lnTo>
                <a:lnTo>
                  <a:pt x="11593310" y="5352392"/>
                </a:lnTo>
                <a:lnTo>
                  <a:pt x="11592144" y="5360280"/>
                </a:lnTo>
                <a:lnTo>
                  <a:pt x="11589598" y="5374040"/>
                </a:lnTo>
                <a:lnTo>
                  <a:pt x="11589840" y="5375477"/>
                </a:lnTo>
                <a:lnTo>
                  <a:pt x="11587428" y="5384856"/>
                </a:lnTo>
                <a:cubicBezTo>
                  <a:pt x="11586404" y="5387820"/>
                  <a:pt x="11585186" y="5390375"/>
                  <a:pt x="11583696" y="5392331"/>
                </a:cubicBezTo>
                <a:cubicBezTo>
                  <a:pt x="11588614" y="5427214"/>
                  <a:pt x="11579964" y="5457140"/>
                  <a:pt x="11578774" y="5493537"/>
                </a:cubicBezTo>
                <a:cubicBezTo>
                  <a:pt x="11574386" y="5533576"/>
                  <a:pt x="11562428" y="5590359"/>
                  <a:pt x="11557362" y="5632561"/>
                </a:cubicBezTo>
                <a:lnTo>
                  <a:pt x="11548380" y="5746753"/>
                </a:lnTo>
                <a:cubicBezTo>
                  <a:pt x="11556238" y="5772089"/>
                  <a:pt x="11550878" y="5798350"/>
                  <a:pt x="11551024" y="5822826"/>
                </a:cubicBezTo>
                <a:cubicBezTo>
                  <a:pt x="11542796" y="5814291"/>
                  <a:pt x="11553924" y="5853157"/>
                  <a:pt x="11544052" y="5852276"/>
                </a:cubicBezTo>
                <a:cubicBezTo>
                  <a:pt x="11544390" y="5856758"/>
                  <a:pt x="11545032" y="5861128"/>
                  <a:pt x="11545748" y="5865520"/>
                </a:cubicBezTo>
                <a:lnTo>
                  <a:pt x="11546116" y="5867822"/>
                </a:lnTo>
                <a:lnTo>
                  <a:pt x="11545906" y="5876651"/>
                </a:lnTo>
                <a:lnTo>
                  <a:pt x="11547962" y="5879618"/>
                </a:lnTo>
                <a:lnTo>
                  <a:pt x="11549160" y="5893249"/>
                </a:lnTo>
                <a:cubicBezTo>
                  <a:pt x="11549282" y="5898280"/>
                  <a:pt x="11549030" y="5903609"/>
                  <a:pt x="11548180" y="5909369"/>
                </a:cubicBezTo>
                <a:cubicBezTo>
                  <a:pt x="11541720" y="5927436"/>
                  <a:pt x="11549640" y="5963239"/>
                  <a:pt x="11541162" y="5985355"/>
                </a:cubicBezTo>
                <a:cubicBezTo>
                  <a:pt x="11538794" y="5993983"/>
                  <a:pt x="11531140" y="6003419"/>
                  <a:pt x="11533408" y="6010880"/>
                </a:cubicBezTo>
                <a:cubicBezTo>
                  <a:pt x="11533384" y="6032967"/>
                  <a:pt x="11540672" y="6093692"/>
                  <a:pt x="11541022" y="6117880"/>
                </a:cubicBezTo>
                <a:cubicBezTo>
                  <a:pt x="11536010" y="6127417"/>
                  <a:pt x="11542236" y="6147591"/>
                  <a:pt x="11540416" y="6176296"/>
                </a:cubicBezTo>
                <a:cubicBezTo>
                  <a:pt x="11533696" y="6193575"/>
                  <a:pt x="11520672" y="6223706"/>
                  <a:pt x="11515330" y="6241549"/>
                </a:cubicBezTo>
                <a:cubicBezTo>
                  <a:pt x="11509988" y="6259393"/>
                  <a:pt x="11506830" y="6256209"/>
                  <a:pt x="11508360" y="6283356"/>
                </a:cubicBezTo>
                <a:cubicBezTo>
                  <a:pt x="11496758" y="6317094"/>
                  <a:pt x="11506504" y="6340085"/>
                  <a:pt x="11502164" y="6370897"/>
                </a:cubicBezTo>
                <a:cubicBezTo>
                  <a:pt x="11498220" y="6406078"/>
                  <a:pt x="11505228" y="6378276"/>
                  <a:pt x="11493420" y="6419907"/>
                </a:cubicBezTo>
                <a:cubicBezTo>
                  <a:pt x="11496498" y="6425815"/>
                  <a:pt x="11498672" y="6444204"/>
                  <a:pt x="11496258" y="6453162"/>
                </a:cubicBezTo>
                <a:cubicBezTo>
                  <a:pt x="11496982" y="6471523"/>
                  <a:pt x="11512650" y="6498528"/>
                  <a:pt x="11512334" y="6514298"/>
                </a:cubicBezTo>
                <a:cubicBezTo>
                  <a:pt x="11512200" y="6527176"/>
                  <a:pt x="11507906" y="6505466"/>
                  <a:pt x="11506458" y="6519308"/>
                </a:cubicBezTo>
                <a:cubicBezTo>
                  <a:pt x="11505546" y="6536357"/>
                  <a:pt x="11496970" y="6533583"/>
                  <a:pt x="11506912" y="6550074"/>
                </a:cubicBezTo>
                <a:cubicBezTo>
                  <a:pt x="11502902" y="6566946"/>
                  <a:pt x="11507560" y="6571936"/>
                  <a:pt x="11508214" y="6596919"/>
                </a:cubicBezTo>
                <a:cubicBezTo>
                  <a:pt x="11504722" y="6606203"/>
                  <a:pt x="11505462" y="6614758"/>
                  <a:pt x="11507524" y="6623534"/>
                </a:cubicBezTo>
                <a:cubicBezTo>
                  <a:pt x="11505086" y="6646907"/>
                  <a:pt x="11507528" y="6669655"/>
                  <a:pt x="11507206" y="6696669"/>
                </a:cubicBezTo>
                <a:cubicBezTo>
                  <a:pt x="11501998" y="6724388"/>
                  <a:pt x="11508454" y="6741397"/>
                  <a:pt x="11508078" y="6770256"/>
                </a:cubicBezTo>
                <a:cubicBezTo>
                  <a:pt x="11509260" y="6790406"/>
                  <a:pt x="11512798" y="6819910"/>
                  <a:pt x="11515012" y="6840678"/>
                </a:cubicBezTo>
                <a:lnTo>
                  <a:pt x="11515906" y="6850048"/>
                </a:lnTo>
                <a:lnTo>
                  <a:pt x="0" y="6850048"/>
                </a:lnTo>
                <a:lnTo>
                  <a:pt x="0" y="6150255"/>
                </a:lnTo>
                <a:lnTo>
                  <a:pt x="17548" y="6079421"/>
                </a:lnTo>
                <a:cubicBezTo>
                  <a:pt x="24104" y="6016456"/>
                  <a:pt x="27371" y="6035306"/>
                  <a:pt x="27043" y="5985942"/>
                </a:cubicBezTo>
                <a:cubicBezTo>
                  <a:pt x="26678" y="5981021"/>
                  <a:pt x="35914" y="5971603"/>
                  <a:pt x="33624" y="5952542"/>
                </a:cubicBezTo>
                <a:cubicBezTo>
                  <a:pt x="37578" y="5922372"/>
                  <a:pt x="48696" y="5939028"/>
                  <a:pt x="52357" y="5900385"/>
                </a:cubicBezTo>
                <a:cubicBezTo>
                  <a:pt x="55799" y="5903958"/>
                  <a:pt x="54094" y="5866099"/>
                  <a:pt x="66315" y="5862451"/>
                </a:cubicBezTo>
                <a:cubicBezTo>
                  <a:pt x="70207" y="5846033"/>
                  <a:pt x="73489" y="5820812"/>
                  <a:pt x="75710" y="5801878"/>
                </a:cubicBezTo>
                <a:cubicBezTo>
                  <a:pt x="81695" y="5773510"/>
                  <a:pt x="88149" y="5759388"/>
                  <a:pt x="92413" y="5755196"/>
                </a:cubicBezTo>
                <a:cubicBezTo>
                  <a:pt x="99183" y="5726796"/>
                  <a:pt x="100401" y="5729867"/>
                  <a:pt x="114766" y="5692575"/>
                </a:cubicBezTo>
                <a:cubicBezTo>
                  <a:pt x="109606" y="5670690"/>
                  <a:pt x="120766" y="5651885"/>
                  <a:pt x="130959" y="5642725"/>
                </a:cubicBezTo>
                <a:cubicBezTo>
                  <a:pt x="140615" y="5617952"/>
                  <a:pt x="163671" y="5564143"/>
                  <a:pt x="166724" y="5528753"/>
                </a:cubicBezTo>
                <a:cubicBezTo>
                  <a:pt x="165990" y="5474631"/>
                  <a:pt x="177327" y="5489775"/>
                  <a:pt x="185947" y="5465696"/>
                </a:cubicBezTo>
                <a:cubicBezTo>
                  <a:pt x="196662" y="5446952"/>
                  <a:pt x="187411" y="5449560"/>
                  <a:pt x="200956" y="5429999"/>
                </a:cubicBezTo>
                <a:lnTo>
                  <a:pt x="216668" y="5393769"/>
                </a:lnTo>
                <a:lnTo>
                  <a:pt x="241271" y="5350074"/>
                </a:lnTo>
                <a:lnTo>
                  <a:pt x="248034" y="5340072"/>
                </a:lnTo>
                <a:cubicBezTo>
                  <a:pt x="248058" y="5334942"/>
                  <a:pt x="248479" y="5331687"/>
                  <a:pt x="249221" y="5329608"/>
                </a:cubicBezTo>
                <a:cubicBezTo>
                  <a:pt x="249320" y="5329557"/>
                  <a:pt x="249420" y="5329504"/>
                  <a:pt x="249519" y="5329453"/>
                </a:cubicBezTo>
                <a:lnTo>
                  <a:pt x="252498" y="5314689"/>
                </a:lnTo>
                <a:cubicBezTo>
                  <a:pt x="252864" y="5297574"/>
                  <a:pt x="278981" y="5263235"/>
                  <a:pt x="278285" y="5246981"/>
                </a:cubicBezTo>
                <a:cubicBezTo>
                  <a:pt x="294835" y="5239806"/>
                  <a:pt x="267309" y="5243000"/>
                  <a:pt x="282334" y="5215649"/>
                </a:cubicBezTo>
                <a:cubicBezTo>
                  <a:pt x="284338" y="5203457"/>
                  <a:pt x="286369" y="5198331"/>
                  <a:pt x="287909" y="5188115"/>
                </a:cubicBezTo>
                <a:cubicBezTo>
                  <a:pt x="288332" y="5187974"/>
                  <a:pt x="291148" y="5154493"/>
                  <a:pt x="291570" y="5154352"/>
                </a:cubicBezTo>
                <a:lnTo>
                  <a:pt x="295687" y="5129949"/>
                </a:lnTo>
                <a:lnTo>
                  <a:pt x="297770" y="5124375"/>
                </a:lnTo>
                <a:lnTo>
                  <a:pt x="294552" y="5091886"/>
                </a:lnTo>
                <a:lnTo>
                  <a:pt x="294372" y="5075666"/>
                </a:lnTo>
                <a:lnTo>
                  <a:pt x="291261" y="5069914"/>
                </a:lnTo>
                <a:cubicBezTo>
                  <a:pt x="289602" y="5064348"/>
                  <a:pt x="289412" y="5057213"/>
                  <a:pt x="292549" y="5046565"/>
                </a:cubicBezTo>
                <a:lnTo>
                  <a:pt x="293850" y="5044324"/>
                </a:lnTo>
                <a:lnTo>
                  <a:pt x="288225" y="5011521"/>
                </a:lnTo>
                <a:cubicBezTo>
                  <a:pt x="286438" y="5004509"/>
                  <a:pt x="295879" y="4976501"/>
                  <a:pt x="292304" y="4970595"/>
                </a:cubicBezTo>
                <a:cubicBezTo>
                  <a:pt x="297173" y="4914689"/>
                  <a:pt x="280545" y="4880484"/>
                  <a:pt x="292037" y="4812226"/>
                </a:cubicBezTo>
                <a:cubicBezTo>
                  <a:pt x="296651" y="4766534"/>
                  <a:pt x="296553" y="4740857"/>
                  <a:pt x="300183" y="4711370"/>
                </a:cubicBezTo>
                <a:cubicBezTo>
                  <a:pt x="303813" y="4681883"/>
                  <a:pt x="310253" y="4654301"/>
                  <a:pt x="313819" y="4635304"/>
                </a:cubicBezTo>
                <a:cubicBezTo>
                  <a:pt x="317385" y="4616307"/>
                  <a:pt x="319059" y="4621434"/>
                  <a:pt x="321580" y="4597389"/>
                </a:cubicBezTo>
                <a:cubicBezTo>
                  <a:pt x="324100" y="4573344"/>
                  <a:pt x="322182" y="4514378"/>
                  <a:pt x="328942" y="4491032"/>
                </a:cubicBezTo>
                <a:cubicBezTo>
                  <a:pt x="328254" y="4465815"/>
                  <a:pt x="339350" y="4462516"/>
                  <a:pt x="338027" y="4448739"/>
                </a:cubicBezTo>
                <a:cubicBezTo>
                  <a:pt x="354594" y="4377504"/>
                  <a:pt x="351648" y="4318161"/>
                  <a:pt x="348965" y="4231470"/>
                </a:cubicBezTo>
                <a:cubicBezTo>
                  <a:pt x="353874" y="4174323"/>
                  <a:pt x="356666" y="4175355"/>
                  <a:pt x="359496" y="4150308"/>
                </a:cubicBezTo>
                <a:cubicBezTo>
                  <a:pt x="362339" y="4142663"/>
                  <a:pt x="352449" y="4138872"/>
                  <a:pt x="356364" y="4131985"/>
                </a:cubicBezTo>
                <a:lnTo>
                  <a:pt x="361593" y="4096619"/>
                </a:lnTo>
                <a:lnTo>
                  <a:pt x="371792" y="4070654"/>
                </a:lnTo>
                <a:lnTo>
                  <a:pt x="378262" y="4046249"/>
                </a:lnTo>
                <a:lnTo>
                  <a:pt x="381009" y="4016915"/>
                </a:lnTo>
                <a:cubicBezTo>
                  <a:pt x="383439" y="4007929"/>
                  <a:pt x="391279" y="4007340"/>
                  <a:pt x="391151" y="3995496"/>
                </a:cubicBezTo>
                <a:cubicBezTo>
                  <a:pt x="396353" y="3959536"/>
                  <a:pt x="400862" y="3894766"/>
                  <a:pt x="406592" y="3845871"/>
                </a:cubicBezTo>
                <a:cubicBezTo>
                  <a:pt x="403177" y="3821649"/>
                  <a:pt x="409717" y="3786911"/>
                  <a:pt x="419462" y="3776866"/>
                </a:cubicBezTo>
                <a:cubicBezTo>
                  <a:pt x="422173" y="3764871"/>
                  <a:pt x="422222" y="3735955"/>
                  <a:pt x="420303" y="3724288"/>
                </a:cubicBezTo>
                <a:cubicBezTo>
                  <a:pt x="420584" y="3713932"/>
                  <a:pt x="424293" y="3712054"/>
                  <a:pt x="425736" y="3698294"/>
                </a:cubicBezTo>
                <a:cubicBezTo>
                  <a:pt x="429134" y="3683275"/>
                  <a:pt x="445239" y="3650699"/>
                  <a:pt x="450275" y="3636556"/>
                </a:cubicBezTo>
                <a:cubicBezTo>
                  <a:pt x="455311" y="3622413"/>
                  <a:pt x="450096" y="3636797"/>
                  <a:pt x="455950" y="3613438"/>
                </a:cubicBezTo>
                <a:cubicBezTo>
                  <a:pt x="457946" y="3605104"/>
                  <a:pt x="465726" y="3606849"/>
                  <a:pt x="469436" y="3588931"/>
                </a:cubicBezTo>
                <a:cubicBezTo>
                  <a:pt x="473148" y="3571012"/>
                  <a:pt x="477437" y="3530877"/>
                  <a:pt x="478216" y="3505927"/>
                </a:cubicBezTo>
                <a:cubicBezTo>
                  <a:pt x="465624" y="3478053"/>
                  <a:pt x="482767" y="3487820"/>
                  <a:pt x="466921" y="3436850"/>
                </a:cubicBezTo>
                <a:cubicBezTo>
                  <a:pt x="468947" y="3435539"/>
                  <a:pt x="468075" y="3414710"/>
                  <a:pt x="469431" y="3393361"/>
                </a:cubicBezTo>
                <a:cubicBezTo>
                  <a:pt x="470787" y="3372012"/>
                  <a:pt x="482148" y="3326552"/>
                  <a:pt x="475054" y="3308755"/>
                </a:cubicBezTo>
                <a:lnTo>
                  <a:pt x="474310" y="3151747"/>
                </a:lnTo>
                <a:lnTo>
                  <a:pt x="486215" y="3061618"/>
                </a:lnTo>
                <a:cubicBezTo>
                  <a:pt x="488121" y="3030278"/>
                  <a:pt x="496811" y="3025014"/>
                  <a:pt x="493402" y="3004882"/>
                </a:cubicBezTo>
                <a:cubicBezTo>
                  <a:pt x="495599" y="2970945"/>
                  <a:pt x="511735" y="2992431"/>
                  <a:pt x="498742" y="2953275"/>
                </a:cubicBezTo>
                <a:cubicBezTo>
                  <a:pt x="512558" y="2963977"/>
                  <a:pt x="494995" y="2934875"/>
                  <a:pt x="506118" y="2914739"/>
                </a:cubicBezTo>
                <a:cubicBezTo>
                  <a:pt x="497917" y="2886497"/>
                  <a:pt x="508247" y="2857462"/>
                  <a:pt x="509450" y="2840319"/>
                </a:cubicBezTo>
                <a:cubicBezTo>
                  <a:pt x="510653" y="2823176"/>
                  <a:pt x="514436" y="2836441"/>
                  <a:pt x="513337" y="2811881"/>
                </a:cubicBezTo>
                <a:lnTo>
                  <a:pt x="518905" y="2777197"/>
                </a:lnTo>
                <a:cubicBezTo>
                  <a:pt x="514307" y="2779008"/>
                  <a:pt x="515662" y="2773990"/>
                  <a:pt x="516381" y="2760229"/>
                </a:cubicBezTo>
                <a:lnTo>
                  <a:pt x="512284" y="2723271"/>
                </a:lnTo>
                <a:lnTo>
                  <a:pt x="516417" y="2697909"/>
                </a:lnTo>
                <a:cubicBezTo>
                  <a:pt x="516277" y="2694509"/>
                  <a:pt x="511777" y="2670333"/>
                  <a:pt x="508245" y="2670818"/>
                </a:cubicBezTo>
                <a:cubicBezTo>
                  <a:pt x="523059" y="2644368"/>
                  <a:pt x="513753" y="2641721"/>
                  <a:pt x="509977" y="2614598"/>
                </a:cubicBezTo>
                <a:cubicBezTo>
                  <a:pt x="511368" y="2591343"/>
                  <a:pt x="511836" y="2611388"/>
                  <a:pt x="513586" y="2555192"/>
                </a:cubicBezTo>
                <a:cubicBezTo>
                  <a:pt x="529849" y="2533316"/>
                  <a:pt x="501799" y="2549042"/>
                  <a:pt x="524573" y="2506102"/>
                </a:cubicBezTo>
                <a:cubicBezTo>
                  <a:pt x="522798" y="2504000"/>
                  <a:pt x="524426" y="2477490"/>
                  <a:pt x="526211" y="2463615"/>
                </a:cubicBezTo>
                <a:cubicBezTo>
                  <a:pt x="527997" y="2449740"/>
                  <a:pt x="525821" y="2437204"/>
                  <a:pt x="535288" y="2422849"/>
                </a:cubicBezTo>
                <a:cubicBezTo>
                  <a:pt x="538200" y="2412361"/>
                  <a:pt x="533938" y="2431104"/>
                  <a:pt x="538894" y="2398306"/>
                </a:cubicBezTo>
                <a:cubicBezTo>
                  <a:pt x="543849" y="2365508"/>
                  <a:pt x="560628" y="2258604"/>
                  <a:pt x="565019" y="2226060"/>
                </a:cubicBezTo>
                <a:cubicBezTo>
                  <a:pt x="569411" y="2193516"/>
                  <a:pt x="571990" y="2216405"/>
                  <a:pt x="572425" y="2203044"/>
                </a:cubicBezTo>
                <a:cubicBezTo>
                  <a:pt x="572861" y="2189683"/>
                  <a:pt x="565754" y="2160914"/>
                  <a:pt x="567634" y="2145894"/>
                </a:cubicBezTo>
                <a:cubicBezTo>
                  <a:pt x="569552" y="2127038"/>
                  <a:pt x="576895" y="2124242"/>
                  <a:pt x="576524" y="2112924"/>
                </a:cubicBezTo>
                <a:cubicBezTo>
                  <a:pt x="566248" y="2102460"/>
                  <a:pt x="566361" y="2091349"/>
                  <a:pt x="572593" y="2073223"/>
                </a:cubicBezTo>
                <a:cubicBezTo>
                  <a:pt x="575393" y="2039410"/>
                  <a:pt x="564822" y="2039383"/>
                  <a:pt x="566346" y="2006730"/>
                </a:cubicBezTo>
                <a:cubicBezTo>
                  <a:pt x="565764" y="1992401"/>
                  <a:pt x="569077" y="1984735"/>
                  <a:pt x="565784" y="1960829"/>
                </a:cubicBezTo>
                <a:cubicBezTo>
                  <a:pt x="566486" y="1943808"/>
                  <a:pt x="568252" y="1909609"/>
                  <a:pt x="557910" y="1886564"/>
                </a:cubicBezTo>
                <a:cubicBezTo>
                  <a:pt x="556594" y="1861569"/>
                  <a:pt x="556127" y="1879721"/>
                  <a:pt x="558732" y="1852441"/>
                </a:cubicBezTo>
                <a:cubicBezTo>
                  <a:pt x="559253" y="1819115"/>
                  <a:pt x="552986" y="1805243"/>
                  <a:pt x="554477" y="1785985"/>
                </a:cubicBezTo>
                <a:cubicBezTo>
                  <a:pt x="550197" y="1773445"/>
                  <a:pt x="555297" y="1787647"/>
                  <a:pt x="549925" y="1739449"/>
                </a:cubicBezTo>
                <a:cubicBezTo>
                  <a:pt x="559439" y="1720347"/>
                  <a:pt x="546428" y="1704007"/>
                  <a:pt x="548478" y="1687662"/>
                </a:cubicBezTo>
                <a:cubicBezTo>
                  <a:pt x="547438" y="1661740"/>
                  <a:pt x="547552" y="1598028"/>
                  <a:pt x="546079" y="1574394"/>
                </a:cubicBezTo>
                <a:cubicBezTo>
                  <a:pt x="544606" y="1550760"/>
                  <a:pt x="542413" y="1575916"/>
                  <a:pt x="539645" y="1545855"/>
                </a:cubicBezTo>
                <a:cubicBezTo>
                  <a:pt x="551965" y="1490487"/>
                  <a:pt x="529792" y="1459589"/>
                  <a:pt x="527078" y="1403551"/>
                </a:cubicBezTo>
                <a:cubicBezTo>
                  <a:pt x="509907" y="1369534"/>
                  <a:pt x="527744" y="1345427"/>
                  <a:pt x="514603" y="1308232"/>
                </a:cubicBezTo>
                <a:cubicBezTo>
                  <a:pt x="510585" y="1283061"/>
                  <a:pt x="514424" y="1279405"/>
                  <a:pt x="512548" y="1265228"/>
                </a:cubicBezTo>
                <a:cubicBezTo>
                  <a:pt x="510672" y="1251051"/>
                  <a:pt x="506150" y="1235061"/>
                  <a:pt x="503347" y="1223169"/>
                </a:cubicBezTo>
                <a:cubicBezTo>
                  <a:pt x="507006" y="1216804"/>
                  <a:pt x="500559" y="1167333"/>
                  <a:pt x="495727" y="1168475"/>
                </a:cubicBezTo>
                <a:cubicBezTo>
                  <a:pt x="497383" y="1161125"/>
                  <a:pt x="503792" y="1140806"/>
                  <a:pt x="496141" y="1138512"/>
                </a:cubicBezTo>
                <a:cubicBezTo>
                  <a:pt x="496060" y="1100984"/>
                  <a:pt x="494987" y="1079901"/>
                  <a:pt x="505184" y="1047073"/>
                </a:cubicBezTo>
                <a:cubicBezTo>
                  <a:pt x="508983" y="1023742"/>
                  <a:pt x="506944" y="1040037"/>
                  <a:pt x="509355" y="1025516"/>
                </a:cubicBezTo>
                <a:cubicBezTo>
                  <a:pt x="511766" y="1010995"/>
                  <a:pt x="507447" y="986805"/>
                  <a:pt x="506873" y="963123"/>
                </a:cubicBezTo>
                <a:cubicBezTo>
                  <a:pt x="507006" y="939112"/>
                  <a:pt x="511112" y="911137"/>
                  <a:pt x="512548" y="893356"/>
                </a:cubicBezTo>
                <a:cubicBezTo>
                  <a:pt x="513984" y="875575"/>
                  <a:pt x="513640" y="871333"/>
                  <a:pt x="515492" y="856438"/>
                </a:cubicBezTo>
                <a:cubicBezTo>
                  <a:pt x="512022" y="831582"/>
                  <a:pt x="513851" y="810695"/>
                  <a:pt x="521269" y="792080"/>
                </a:cubicBezTo>
                <a:cubicBezTo>
                  <a:pt x="523173" y="777595"/>
                  <a:pt x="527507" y="785019"/>
                  <a:pt x="529314" y="774293"/>
                </a:cubicBezTo>
                <a:cubicBezTo>
                  <a:pt x="531122" y="763567"/>
                  <a:pt x="522950" y="756728"/>
                  <a:pt x="524928" y="727723"/>
                </a:cubicBezTo>
                <a:cubicBezTo>
                  <a:pt x="525327" y="717404"/>
                  <a:pt x="532992" y="717749"/>
                  <a:pt x="534104" y="695712"/>
                </a:cubicBezTo>
                <a:cubicBezTo>
                  <a:pt x="535215" y="673675"/>
                  <a:pt x="540000" y="585070"/>
                  <a:pt x="541179" y="552638"/>
                </a:cubicBezTo>
                <a:cubicBezTo>
                  <a:pt x="542357" y="520206"/>
                  <a:pt x="539121" y="533336"/>
                  <a:pt x="538784" y="517789"/>
                </a:cubicBezTo>
                <a:cubicBezTo>
                  <a:pt x="538447" y="502242"/>
                  <a:pt x="529995" y="483849"/>
                  <a:pt x="539155" y="459355"/>
                </a:cubicBezTo>
                <a:cubicBezTo>
                  <a:pt x="534282" y="441033"/>
                  <a:pt x="545465" y="440562"/>
                  <a:pt x="548350" y="420246"/>
                </a:cubicBezTo>
                <a:cubicBezTo>
                  <a:pt x="552432" y="409037"/>
                  <a:pt x="551248" y="395007"/>
                  <a:pt x="554063" y="385753"/>
                </a:cubicBezTo>
                <a:cubicBezTo>
                  <a:pt x="556878" y="376499"/>
                  <a:pt x="557385" y="369183"/>
                  <a:pt x="560450" y="362337"/>
                </a:cubicBezTo>
                <a:cubicBezTo>
                  <a:pt x="563515" y="355491"/>
                  <a:pt x="569657" y="353410"/>
                  <a:pt x="572451" y="344679"/>
                </a:cubicBezTo>
                <a:cubicBezTo>
                  <a:pt x="575246" y="335948"/>
                  <a:pt x="580164" y="322294"/>
                  <a:pt x="582006" y="312331"/>
                </a:cubicBezTo>
                <a:cubicBezTo>
                  <a:pt x="583847" y="302368"/>
                  <a:pt x="580997" y="303880"/>
                  <a:pt x="583503" y="284899"/>
                </a:cubicBezTo>
                <a:cubicBezTo>
                  <a:pt x="588855" y="253960"/>
                  <a:pt x="592732" y="226097"/>
                  <a:pt x="592254" y="191300"/>
                </a:cubicBezTo>
                <a:cubicBezTo>
                  <a:pt x="602017" y="184777"/>
                  <a:pt x="597586" y="174390"/>
                  <a:pt x="592419" y="160499"/>
                </a:cubicBezTo>
                <a:cubicBezTo>
                  <a:pt x="599540" y="134531"/>
                  <a:pt x="605057" y="90673"/>
                  <a:pt x="620978" y="46251"/>
                </a:cubicBezTo>
                <a:cubicBezTo>
                  <a:pt x="630736" y="27343"/>
                  <a:pt x="632412" y="23169"/>
                  <a:pt x="635098" y="9619"/>
                </a:cubicBezTo>
                <a:close/>
              </a:path>
            </a:pathLst>
          </a:custGeom>
        </p:spPr>
      </p:pic>
    </p:spTree>
    <p:extLst>
      <p:ext uri="{BB962C8B-B14F-4D97-AF65-F5344CB8AC3E}">
        <p14:creationId xmlns:p14="http://schemas.microsoft.com/office/powerpoint/2010/main" val="3958751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5D52E67-AD27-4ECA-BB8D-14901EDA139F}"/>
              </a:ext>
            </a:extLst>
          </p:cNvPr>
          <p:cNvSpPr>
            <a:spLocks noGrp="1"/>
          </p:cNvSpPr>
          <p:nvPr>
            <p:ph idx="1"/>
          </p:nvPr>
        </p:nvSpPr>
        <p:spPr>
          <a:xfrm>
            <a:off x="739470" y="2528515"/>
            <a:ext cx="10861851" cy="3609357"/>
          </a:xfrm>
        </p:spPr>
        <p:txBody>
          <a:bodyPr anchor="ctr">
            <a:normAutofit/>
          </a:bodyPr>
          <a:lstStyle/>
          <a:p>
            <a:pPr marL="0" indent="0">
              <a:buNone/>
            </a:pPr>
            <a:r>
              <a:rPr lang="en-US" sz="4000" b="1" i="1" dirty="0">
                <a:solidFill>
                  <a:srgbClr val="C00000"/>
                </a:solidFill>
                <a:latin typeface="Rainy Wind" panose="02000000000000000000" pitchFamily="2" charset="0"/>
              </a:rPr>
              <a:t>“My body is but a network of flesh and bones. If you would develop for Shri Rama even half the love that you have for me, you would certainly cross the ocean of Samsara and attain immortality and eternal bliss”.</a:t>
            </a:r>
          </a:p>
          <a:p>
            <a:pPr marL="0" indent="0">
              <a:buNone/>
            </a:pPr>
            <a:endParaRPr lang="en-IN" sz="1800" i="1"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8AED92-22E6-418C-BE13-F30432B9BE38}"/>
              </a:ext>
            </a:extLst>
          </p:cNvPr>
          <p:cNvSpPr/>
          <p:nvPr/>
        </p:nvSpPr>
        <p:spPr>
          <a:xfrm>
            <a:off x="952912" y="612452"/>
            <a:ext cx="2935276" cy="646331"/>
          </a:xfrm>
          <a:prstGeom prst="rect">
            <a:avLst/>
          </a:prstGeom>
        </p:spPr>
        <p:txBody>
          <a:bodyPr wrap="square">
            <a:spAutoFit/>
          </a:bodyPr>
          <a:lstStyle/>
          <a:p>
            <a:r>
              <a:rPr lang="en-US" sz="3600" b="1" i="1" dirty="0">
                <a:solidFill>
                  <a:srgbClr val="C00000"/>
                </a:solidFill>
                <a:latin typeface="Rainy Wind" panose="02000000000000000000" pitchFamily="2" charset="0"/>
              </a:rPr>
              <a:t>She Said :</a:t>
            </a:r>
            <a:endParaRPr lang="en-IN" sz="3600" dirty="0"/>
          </a:p>
        </p:txBody>
      </p:sp>
    </p:spTree>
    <p:extLst>
      <p:ext uri="{BB962C8B-B14F-4D97-AF65-F5344CB8AC3E}">
        <p14:creationId xmlns:p14="http://schemas.microsoft.com/office/powerpoint/2010/main" val="16180899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CC4BDB-5B81-4023-B967-7DF04BC13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124B620-7653-4E86-A0AF-8FDFA98E6A03}"/>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PaintBrush/>
                    </a14:imgEffect>
                    <a14:imgEffect>
                      <a14:saturation sat="0"/>
                    </a14:imgEffect>
                  </a14:imgLayer>
                </a14:imgProps>
              </a:ext>
              <a:ext uri="{28A0092B-C50C-407E-A947-70E740481C1C}">
                <a14:useLocalDpi xmlns:a14="http://schemas.microsoft.com/office/drawing/2010/main" val="0"/>
              </a:ext>
            </a:extLst>
          </a:blip>
          <a:srcRect t="2592" r="-1" b="-1"/>
          <a:stretch/>
        </p:blipFill>
        <p:spPr>
          <a:xfrm>
            <a:off x="2" y="10"/>
            <a:ext cx="12191271" cy="6857989"/>
          </a:xfrm>
          <a:custGeom>
            <a:avLst/>
            <a:gdLst/>
            <a:ahLst/>
            <a:cxnLst/>
            <a:rect l="l" t="t" r="r" b="b"/>
            <a:pathLst>
              <a:path w="12191271" h="6850048">
                <a:moveTo>
                  <a:pt x="636938" y="0"/>
                </a:moveTo>
                <a:lnTo>
                  <a:pt x="12191271" y="0"/>
                </a:lnTo>
                <a:lnTo>
                  <a:pt x="12191271" y="34"/>
                </a:lnTo>
                <a:lnTo>
                  <a:pt x="12188836" y="26696"/>
                </a:lnTo>
                <a:cubicBezTo>
                  <a:pt x="12159738" y="43228"/>
                  <a:pt x="12151834" y="118002"/>
                  <a:pt x="12131136" y="168244"/>
                </a:cubicBezTo>
                <a:cubicBezTo>
                  <a:pt x="12124808" y="199505"/>
                  <a:pt x="12149886" y="254732"/>
                  <a:pt x="12134482" y="260696"/>
                </a:cubicBezTo>
                <a:cubicBezTo>
                  <a:pt x="12141738" y="278745"/>
                  <a:pt x="12126232" y="287417"/>
                  <a:pt x="12123358" y="303160"/>
                </a:cubicBezTo>
                <a:cubicBezTo>
                  <a:pt x="12127622" y="318147"/>
                  <a:pt x="12122174" y="322795"/>
                  <a:pt x="12119930" y="334153"/>
                </a:cubicBezTo>
                <a:cubicBezTo>
                  <a:pt x="12122824" y="340739"/>
                  <a:pt x="12121652" y="350621"/>
                  <a:pt x="12117292" y="352523"/>
                </a:cubicBezTo>
                <a:cubicBezTo>
                  <a:pt x="12108502" y="344302"/>
                  <a:pt x="12109672" y="380554"/>
                  <a:pt x="12103022" y="380764"/>
                </a:cubicBezTo>
                <a:cubicBezTo>
                  <a:pt x="12099682" y="400323"/>
                  <a:pt x="12099092" y="490383"/>
                  <a:pt x="12087384" y="501357"/>
                </a:cubicBezTo>
                <a:cubicBezTo>
                  <a:pt x="12078470" y="540103"/>
                  <a:pt x="12088892" y="604695"/>
                  <a:pt x="12086884" y="621818"/>
                </a:cubicBezTo>
                <a:cubicBezTo>
                  <a:pt x="12103872" y="645808"/>
                  <a:pt x="12046274" y="710838"/>
                  <a:pt x="12037912" y="783603"/>
                </a:cubicBezTo>
                <a:cubicBezTo>
                  <a:pt x="12038728" y="794128"/>
                  <a:pt x="12038178" y="799388"/>
                  <a:pt x="12033652" y="800460"/>
                </a:cubicBezTo>
                <a:cubicBezTo>
                  <a:pt x="12030680" y="822866"/>
                  <a:pt x="12018000" y="839465"/>
                  <a:pt x="12021616" y="857543"/>
                </a:cubicBezTo>
                <a:cubicBezTo>
                  <a:pt x="12012916" y="850673"/>
                  <a:pt x="12020790" y="891755"/>
                  <a:pt x="12011726" y="892266"/>
                </a:cubicBezTo>
                <a:cubicBezTo>
                  <a:pt x="12007210" y="905052"/>
                  <a:pt x="11997872" y="927582"/>
                  <a:pt x="11994512" y="934260"/>
                </a:cubicBezTo>
                <a:lnTo>
                  <a:pt x="11991560" y="932336"/>
                </a:lnTo>
                <a:lnTo>
                  <a:pt x="11990514" y="940487"/>
                </a:lnTo>
                <a:lnTo>
                  <a:pt x="11988602" y="958836"/>
                </a:lnTo>
                <a:cubicBezTo>
                  <a:pt x="11985966" y="966456"/>
                  <a:pt x="11975758" y="977088"/>
                  <a:pt x="11974700" y="986207"/>
                </a:cubicBezTo>
                <a:cubicBezTo>
                  <a:pt x="11970938" y="1004735"/>
                  <a:pt x="11977876" y="1007075"/>
                  <a:pt x="11982258" y="1013556"/>
                </a:cubicBezTo>
                <a:cubicBezTo>
                  <a:pt x="11981214" y="1026451"/>
                  <a:pt x="11971950" y="1050442"/>
                  <a:pt x="11968448" y="1063580"/>
                </a:cubicBezTo>
                <a:cubicBezTo>
                  <a:pt x="11964708" y="1069989"/>
                  <a:pt x="11969836" y="1093522"/>
                  <a:pt x="11961240" y="1092388"/>
                </a:cubicBezTo>
                <a:cubicBezTo>
                  <a:pt x="11960426" y="1105603"/>
                  <a:pt x="11958786" y="1112923"/>
                  <a:pt x="11957400" y="1120089"/>
                </a:cubicBezTo>
                <a:lnTo>
                  <a:pt x="11952458" y="1136369"/>
                </a:lnTo>
                <a:cubicBezTo>
                  <a:pt x="11950090" y="1140925"/>
                  <a:pt x="11948538" y="1146011"/>
                  <a:pt x="11948726" y="1152132"/>
                </a:cubicBezTo>
                <a:lnTo>
                  <a:pt x="11949742" y="1158140"/>
                </a:lnTo>
                <a:lnTo>
                  <a:pt x="11948154" y="1158608"/>
                </a:lnTo>
                <a:cubicBezTo>
                  <a:pt x="11945686" y="1158803"/>
                  <a:pt x="11928734" y="1161056"/>
                  <a:pt x="11927260" y="1180442"/>
                </a:cubicBezTo>
                <a:cubicBezTo>
                  <a:pt x="11921496" y="1192709"/>
                  <a:pt x="11919204" y="1203402"/>
                  <a:pt x="11915994" y="1221353"/>
                </a:cubicBezTo>
                <a:cubicBezTo>
                  <a:pt x="11915516" y="1232713"/>
                  <a:pt x="11926308" y="1235102"/>
                  <a:pt x="11924388" y="1248604"/>
                </a:cubicBezTo>
                <a:cubicBezTo>
                  <a:pt x="11911346" y="1301115"/>
                  <a:pt x="11929638" y="1279167"/>
                  <a:pt x="11916648" y="1307095"/>
                </a:cubicBezTo>
                <a:cubicBezTo>
                  <a:pt x="11915436" y="1312439"/>
                  <a:pt x="11915606" y="1317191"/>
                  <a:pt x="11916360" y="1321583"/>
                </a:cubicBezTo>
                <a:lnTo>
                  <a:pt x="11918132" y="1328373"/>
                </a:lnTo>
                <a:lnTo>
                  <a:pt x="11911374" y="1349635"/>
                </a:lnTo>
                <a:cubicBezTo>
                  <a:pt x="11908688" y="1360345"/>
                  <a:pt x="11906470" y="1371840"/>
                  <a:pt x="11904778" y="1383852"/>
                </a:cubicBezTo>
                <a:cubicBezTo>
                  <a:pt x="11907652" y="1387748"/>
                  <a:pt x="11902226" y="1395665"/>
                  <a:pt x="11900890" y="1399838"/>
                </a:cubicBezTo>
                <a:cubicBezTo>
                  <a:pt x="11902940" y="1400643"/>
                  <a:pt x="11902928" y="1410976"/>
                  <a:pt x="11900874" y="1413889"/>
                </a:cubicBezTo>
                <a:cubicBezTo>
                  <a:pt x="11886092" y="1485537"/>
                  <a:pt x="11909474" y="1450776"/>
                  <a:pt x="11893500" y="1491153"/>
                </a:cubicBezTo>
                <a:cubicBezTo>
                  <a:pt x="11892154" y="1498399"/>
                  <a:pt x="11892622" y="1504376"/>
                  <a:pt x="11893858" y="1509677"/>
                </a:cubicBezTo>
                <a:lnTo>
                  <a:pt x="11897264" y="1519651"/>
                </a:lnTo>
                <a:lnTo>
                  <a:pt x="11895090" y="1525679"/>
                </a:lnTo>
                <a:cubicBezTo>
                  <a:pt x="11892484" y="1550498"/>
                  <a:pt x="11896104" y="1559433"/>
                  <a:pt x="11890274" y="1572282"/>
                </a:cubicBezTo>
                <a:cubicBezTo>
                  <a:pt x="11897250" y="1597020"/>
                  <a:pt x="11889764" y="1586796"/>
                  <a:pt x="11886744" y="1602539"/>
                </a:cubicBezTo>
                <a:cubicBezTo>
                  <a:pt x="11883642" y="1614697"/>
                  <a:pt x="11882502" y="1589859"/>
                  <a:pt x="11880728" y="1602238"/>
                </a:cubicBezTo>
                <a:cubicBezTo>
                  <a:pt x="11881720" y="1616707"/>
                  <a:pt x="11874476" y="1613372"/>
                  <a:pt x="11875940" y="1628576"/>
                </a:cubicBezTo>
                <a:cubicBezTo>
                  <a:pt x="11881788" y="1627172"/>
                  <a:pt x="11872080" y="1656092"/>
                  <a:pt x="11876794" y="1658841"/>
                </a:cubicBezTo>
                <a:lnTo>
                  <a:pt x="11876694" y="1659046"/>
                </a:lnTo>
                <a:cubicBezTo>
                  <a:pt x="11866634" y="1667627"/>
                  <a:pt x="11851866" y="1763404"/>
                  <a:pt x="11841806" y="1771984"/>
                </a:cubicBezTo>
                <a:cubicBezTo>
                  <a:pt x="11810410" y="1824881"/>
                  <a:pt x="11780100" y="1952023"/>
                  <a:pt x="11765636" y="2016516"/>
                </a:cubicBezTo>
                <a:cubicBezTo>
                  <a:pt x="11751172" y="2081009"/>
                  <a:pt x="11756430" y="2114985"/>
                  <a:pt x="11755018" y="2158942"/>
                </a:cubicBezTo>
                <a:lnTo>
                  <a:pt x="11756288" y="2240371"/>
                </a:lnTo>
                <a:lnTo>
                  <a:pt x="11751858" y="2253578"/>
                </a:lnTo>
                <a:cubicBezTo>
                  <a:pt x="11750642" y="2255242"/>
                  <a:pt x="11750294" y="2257858"/>
                  <a:pt x="11752262" y="2273603"/>
                </a:cubicBezTo>
                <a:cubicBezTo>
                  <a:pt x="11740738" y="2308149"/>
                  <a:pt x="11737736" y="2368195"/>
                  <a:pt x="11722998" y="2393147"/>
                </a:cubicBezTo>
                <a:cubicBezTo>
                  <a:pt x="11727870" y="2391170"/>
                  <a:pt x="11729790" y="2408227"/>
                  <a:pt x="11726462" y="2418325"/>
                </a:cubicBezTo>
                <a:cubicBezTo>
                  <a:pt x="11745428" y="2412080"/>
                  <a:pt x="11706204" y="2455637"/>
                  <a:pt x="11717312" y="2469703"/>
                </a:cubicBezTo>
                <a:cubicBezTo>
                  <a:pt x="11706060" y="2466046"/>
                  <a:pt x="11682162" y="2507996"/>
                  <a:pt x="11689052" y="2534428"/>
                </a:cubicBezTo>
                <a:cubicBezTo>
                  <a:pt x="11683298" y="2568704"/>
                  <a:pt x="11671550" y="2590146"/>
                  <a:pt x="11671572" y="2628315"/>
                </a:cubicBezTo>
                <a:cubicBezTo>
                  <a:pt x="11669958" y="2628904"/>
                  <a:pt x="11668516" y="2630315"/>
                  <a:pt x="11667202" y="2632291"/>
                </a:cubicBezTo>
                <a:lnTo>
                  <a:pt x="11663792" y="2639275"/>
                </a:lnTo>
                <a:lnTo>
                  <a:pt x="11663828" y="2640882"/>
                </a:lnTo>
                <a:cubicBezTo>
                  <a:pt x="11663260" y="2646928"/>
                  <a:pt x="11662318" y="2649787"/>
                  <a:pt x="11661216" y="2651232"/>
                </a:cubicBezTo>
                <a:lnTo>
                  <a:pt x="11659736" y="2651998"/>
                </a:lnTo>
                <a:lnTo>
                  <a:pt x="11657658" y="2658628"/>
                </a:lnTo>
                <a:lnTo>
                  <a:pt x="11652798" y="2670425"/>
                </a:lnTo>
                <a:lnTo>
                  <a:pt x="11652608" y="2673819"/>
                </a:lnTo>
                <a:lnTo>
                  <a:pt x="11646398" y="2693461"/>
                </a:lnTo>
                <a:lnTo>
                  <a:pt x="11646654" y="2694295"/>
                </a:lnTo>
                <a:cubicBezTo>
                  <a:pt x="11647086" y="2696613"/>
                  <a:pt x="11647138" y="2699170"/>
                  <a:pt x="11646396" y="2702293"/>
                </a:cubicBezTo>
                <a:cubicBezTo>
                  <a:pt x="11652536" y="2705759"/>
                  <a:pt x="11647852" y="2707391"/>
                  <a:pt x="11645122" y="2716295"/>
                </a:cubicBezTo>
                <a:cubicBezTo>
                  <a:pt x="11654048" y="2723663"/>
                  <a:pt x="11643268" y="2743972"/>
                  <a:pt x="11646406" y="2755554"/>
                </a:cubicBezTo>
                <a:cubicBezTo>
                  <a:pt x="11644200" y="2761932"/>
                  <a:pt x="11642026" y="2768809"/>
                  <a:pt x="11639970" y="2776095"/>
                </a:cubicBezTo>
                <a:lnTo>
                  <a:pt x="11638858" y="2780546"/>
                </a:lnTo>
                <a:lnTo>
                  <a:pt x="11638912" y="2780766"/>
                </a:lnTo>
                <a:cubicBezTo>
                  <a:pt x="11638832" y="2782014"/>
                  <a:pt x="11638528" y="2783583"/>
                  <a:pt x="11637890" y="2785722"/>
                </a:cubicBezTo>
                <a:lnTo>
                  <a:pt x="11636832" y="2788662"/>
                </a:lnTo>
                <a:lnTo>
                  <a:pt x="11634674" y="2797295"/>
                </a:lnTo>
                <a:lnTo>
                  <a:pt x="11634434" y="2801139"/>
                </a:lnTo>
                <a:cubicBezTo>
                  <a:pt x="11635286" y="2816294"/>
                  <a:pt x="11647702" y="2823339"/>
                  <a:pt x="11638528" y="2839295"/>
                </a:cubicBezTo>
                <a:cubicBezTo>
                  <a:pt x="11636094" y="2865138"/>
                  <a:pt x="11641034" y="2884181"/>
                  <a:pt x="11634070" y="2906237"/>
                </a:cubicBezTo>
                <a:cubicBezTo>
                  <a:pt x="11631818" y="2930445"/>
                  <a:pt x="11632514" y="2952380"/>
                  <a:pt x="11628506" y="2972091"/>
                </a:cubicBezTo>
                <a:cubicBezTo>
                  <a:pt x="11629844" y="2981191"/>
                  <a:pt x="11625508" y="2988486"/>
                  <a:pt x="11625932" y="2995729"/>
                </a:cubicBezTo>
                <a:cubicBezTo>
                  <a:pt x="11626358" y="3002972"/>
                  <a:pt x="11636102" y="3002605"/>
                  <a:pt x="11631060" y="3015551"/>
                </a:cubicBezTo>
                <a:cubicBezTo>
                  <a:pt x="11639036" y="3026970"/>
                  <a:pt x="11634852" y="3046550"/>
                  <a:pt x="11634862" y="3052653"/>
                </a:cubicBezTo>
                <a:lnTo>
                  <a:pt x="11638472" y="3085161"/>
                </a:lnTo>
                <a:lnTo>
                  <a:pt x="11617590" y="3113393"/>
                </a:lnTo>
                <a:cubicBezTo>
                  <a:pt x="11621846" y="3121866"/>
                  <a:pt x="11613122" y="3148828"/>
                  <a:pt x="11622718" y="3149063"/>
                </a:cubicBezTo>
                <a:cubicBezTo>
                  <a:pt x="11620874" y="3159401"/>
                  <a:pt x="11616380" y="3164407"/>
                  <a:pt x="11622820" y="3163072"/>
                </a:cubicBezTo>
                <a:cubicBezTo>
                  <a:pt x="11622276" y="3170605"/>
                  <a:pt x="11620826" y="3184783"/>
                  <a:pt x="11619438" y="3194257"/>
                </a:cubicBezTo>
                <a:lnTo>
                  <a:pt x="11614494" y="3219915"/>
                </a:lnTo>
                <a:lnTo>
                  <a:pt x="11613098" y="3221731"/>
                </a:lnTo>
                <a:cubicBezTo>
                  <a:pt x="11612634" y="3224213"/>
                  <a:pt x="11612392" y="3231115"/>
                  <a:pt x="11611708" y="3234801"/>
                </a:cubicBezTo>
                <a:lnTo>
                  <a:pt x="11609006" y="3243851"/>
                </a:lnTo>
                <a:cubicBezTo>
                  <a:pt x="11607894" y="3246676"/>
                  <a:pt x="11606598" y="3249062"/>
                  <a:pt x="11605054" y="3250812"/>
                </a:cubicBezTo>
                <a:cubicBezTo>
                  <a:pt x="11608816" y="3286401"/>
                  <a:pt x="11599242" y="3315146"/>
                  <a:pt x="11596882" y="3351401"/>
                </a:cubicBezTo>
                <a:cubicBezTo>
                  <a:pt x="11606320" y="3370932"/>
                  <a:pt x="11574486" y="3407777"/>
                  <a:pt x="11562942" y="3412738"/>
                </a:cubicBezTo>
                <a:cubicBezTo>
                  <a:pt x="11558508" y="3443835"/>
                  <a:pt x="11567878" y="3479425"/>
                  <a:pt x="11562930" y="3515212"/>
                </a:cubicBezTo>
                <a:lnTo>
                  <a:pt x="11545452" y="3647527"/>
                </a:lnTo>
                <a:cubicBezTo>
                  <a:pt x="11538634" y="3726778"/>
                  <a:pt x="11536610" y="3789073"/>
                  <a:pt x="11537114" y="3864465"/>
                </a:cubicBezTo>
                <a:cubicBezTo>
                  <a:pt x="11537618" y="3939858"/>
                  <a:pt x="11535598" y="4034053"/>
                  <a:pt x="11548476" y="4099881"/>
                </a:cubicBezTo>
                <a:lnTo>
                  <a:pt x="11552432" y="4165133"/>
                </a:lnTo>
                <a:lnTo>
                  <a:pt x="11552732" y="4173457"/>
                </a:lnTo>
                <a:cubicBezTo>
                  <a:pt x="11546540" y="4200651"/>
                  <a:pt x="11557802" y="4228513"/>
                  <a:pt x="11553200" y="4250383"/>
                </a:cubicBezTo>
                <a:cubicBezTo>
                  <a:pt x="11552922" y="4256452"/>
                  <a:pt x="11553192" y="4261667"/>
                  <a:pt x="11553798" y="4266324"/>
                </a:cubicBezTo>
                <a:lnTo>
                  <a:pt x="11556298" y="4278290"/>
                </a:lnTo>
                <a:lnTo>
                  <a:pt x="11558608" y="4279552"/>
                </a:lnTo>
                <a:lnTo>
                  <a:pt x="11559256" y="4288041"/>
                </a:lnTo>
                <a:lnTo>
                  <a:pt x="11559842" y="4289935"/>
                </a:lnTo>
                <a:cubicBezTo>
                  <a:pt x="11559766" y="4297619"/>
                  <a:pt x="11558376" y="4321255"/>
                  <a:pt x="11558794" y="4334153"/>
                </a:cubicBezTo>
                <a:cubicBezTo>
                  <a:pt x="11561310" y="4357137"/>
                  <a:pt x="11552162" y="4349289"/>
                  <a:pt x="11562346" y="4367326"/>
                </a:cubicBezTo>
                <a:cubicBezTo>
                  <a:pt x="11559750" y="4411719"/>
                  <a:pt x="11572402" y="4426587"/>
                  <a:pt x="11564954" y="4468612"/>
                </a:cubicBezTo>
                <a:cubicBezTo>
                  <a:pt x="11563988" y="4505670"/>
                  <a:pt x="11581512" y="4533280"/>
                  <a:pt x="11580786" y="4546196"/>
                </a:cubicBezTo>
                <a:cubicBezTo>
                  <a:pt x="11581754" y="4580683"/>
                  <a:pt x="11563866" y="4624484"/>
                  <a:pt x="11563432" y="4665534"/>
                </a:cubicBezTo>
                <a:cubicBezTo>
                  <a:pt x="11565794" y="4700759"/>
                  <a:pt x="11560190" y="4735452"/>
                  <a:pt x="11568406" y="4764690"/>
                </a:cubicBezTo>
                <a:cubicBezTo>
                  <a:pt x="11567130" y="4767647"/>
                  <a:pt x="11566180" y="4770968"/>
                  <a:pt x="11565462" y="4774527"/>
                </a:cubicBezTo>
                <a:lnTo>
                  <a:pt x="11564000" y="4785178"/>
                </a:lnTo>
                <a:lnTo>
                  <a:pt x="11564328" y="4798347"/>
                </a:lnTo>
                <a:lnTo>
                  <a:pt x="11563206" y="4801234"/>
                </a:lnTo>
                <a:lnTo>
                  <a:pt x="11561136" y="4826142"/>
                </a:lnTo>
                <a:lnTo>
                  <a:pt x="11561700" y="4829040"/>
                </a:lnTo>
                <a:lnTo>
                  <a:pt x="11560522" y="4853748"/>
                </a:lnTo>
                <a:lnTo>
                  <a:pt x="11560924" y="4853991"/>
                </a:lnTo>
                <a:cubicBezTo>
                  <a:pt x="11561796" y="4855098"/>
                  <a:pt x="11562390" y="4856978"/>
                  <a:pt x="11562416" y="4860528"/>
                </a:cubicBezTo>
                <a:cubicBezTo>
                  <a:pt x="11568496" y="4853650"/>
                  <a:pt x="11564776" y="4862172"/>
                  <a:pt x="11564316" y="4873245"/>
                </a:cubicBezTo>
                <a:lnTo>
                  <a:pt x="11572682" y="4927107"/>
                </a:lnTo>
                <a:lnTo>
                  <a:pt x="11572672" y="4932248"/>
                </a:lnTo>
                <a:cubicBezTo>
                  <a:pt x="11572704" y="4932275"/>
                  <a:pt x="11572734" y="4932305"/>
                  <a:pt x="11572766" y="4932333"/>
                </a:cubicBezTo>
                <a:cubicBezTo>
                  <a:pt x="11572964" y="4933414"/>
                  <a:pt x="11573036" y="4935090"/>
                  <a:pt x="11572942" y="4937721"/>
                </a:cubicBezTo>
                <a:lnTo>
                  <a:pt x="11577402" y="4975055"/>
                </a:lnTo>
                <a:cubicBezTo>
                  <a:pt x="11574168" y="4991322"/>
                  <a:pt x="11579054" y="4994280"/>
                  <a:pt x="11580860" y="5016279"/>
                </a:cubicBezTo>
                <a:cubicBezTo>
                  <a:pt x="11577794" y="5025639"/>
                  <a:pt x="11578930" y="5033009"/>
                  <a:pt x="11581396" y="5040153"/>
                </a:cubicBezTo>
                <a:cubicBezTo>
                  <a:pt x="11580034" y="5061698"/>
                  <a:pt x="11583522" y="5081146"/>
                  <a:pt x="11584442" y="5105259"/>
                </a:cubicBezTo>
                <a:cubicBezTo>
                  <a:pt x="11580512" y="5131545"/>
                  <a:pt x="11587750" y="5144617"/>
                  <a:pt x="11588702" y="5170388"/>
                </a:cubicBezTo>
                <a:cubicBezTo>
                  <a:pt x="11581846" y="5193034"/>
                  <a:pt x="11594798" y="5188571"/>
                  <a:pt x="11597568" y="5201681"/>
                </a:cubicBezTo>
                <a:lnTo>
                  <a:pt x="11596842" y="5215195"/>
                </a:lnTo>
                <a:lnTo>
                  <a:pt x="11596192" y="5218814"/>
                </a:lnTo>
                <a:cubicBezTo>
                  <a:pt x="11595848" y="5221331"/>
                  <a:pt x="11595754" y="5223032"/>
                  <a:pt x="11595836" y="5224243"/>
                </a:cubicBezTo>
                <a:lnTo>
                  <a:pt x="11595408" y="5229443"/>
                </a:lnTo>
                <a:cubicBezTo>
                  <a:pt x="11594346" y="5237912"/>
                  <a:pt x="11593122" y="5246108"/>
                  <a:pt x="11591796" y="5253878"/>
                </a:cubicBezTo>
                <a:cubicBezTo>
                  <a:pt x="11596328" y="5261714"/>
                  <a:pt x="11588472" y="5289750"/>
                  <a:pt x="11598078" y="5288650"/>
                </a:cubicBezTo>
                <a:cubicBezTo>
                  <a:pt x="11596572" y="5299191"/>
                  <a:pt x="11592238" y="5304794"/>
                  <a:pt x="11598640" y="5302571"/>
                </a:cubicBezTo>
                <a:cubicBezTo>
                  <a:pt x="11598320" y="5306080"/>
                  <a:pt x="11598696" y="5308372"/>
                  <a:pt x="11599412" y="5310113"/>
                </a:cubicBezTo>
                <a:lnTo>
                  <a:pt x="11599768" y="5310652"/>
                </a:lnTo>
                <a:lnTo>
                  <a:pt x="11593310" y="5352392"/>
                </a:lnTo>
                <a:lnTo>
                  <a:pt x="11592144" y="5360280"/>
                </a:lnTo>
                <a:lnTo>
                  <a:pt x="11589598" y="5374040"/>
                </a:lnTo>
                <a:lnTo>
                  <a:pt x="11589840" y="5375477"/>
                </a:lnTo>
                <a:lnTo>
                  <a:pt x="11587428" y="5384856"/>
                </a:lnTo>
                <a:cubicBezTo>
                  <a:pt x="11586404" y="5387820"/>
                  <a:pt x="11585186" y="5390375"/>
                  <a:pt x="11583696" y="5392331"/>
                </a:cubicBezTo>
                <a:cubicBezTo>
                  <a:pt x="11588614" y="5427214"/>
                  <a:pt x="11579964" y="5457140"/>
                  <a:pt x="11578774" y="5493537"/>
                </a:cubicBezTo>
                <a:cubicBezTo>
                  <a:pt x="11574386" y="5533576"/>
                  <a:pt x="11562428" y="5590359"/>
                  <a:pt x="11557362" y="5632561"/>
                </a:cubicBezTo>
                <a:lnTo>
                  <a:pt x="11548380" y="5746753"/>
                </a:lnTo>
                <a:cubicBezTo>
                  <a:pt x="11556238" y="5772089"/>
                  <a:pt x="11550878" y="5798350"/>
                  <a:pt x="11551024" y="5822826"/>
                </a:cubicBezTo>
                <a:cubicBezTo>
                  <a:pt x="11542796" y="5814291"/>
                  <a:pt x="11553924" y="5853157"/>
                  <a:pt x="11544052" y="5852276"/>
                </a:cubicBezTo>
                <a:cubicBezTo>
                  <a:pt x="11544390" y="5856758"/>
                  <a:pt x="11545032" y="5861128"/>
                  <a:pt x="11545748" y="5865520"/>
                </a:cubicBezTo>
                <a:lnTo>
                  <a:pt x="11546116" y="5867822"/>
                </a:lnTo>
                <a:lnTo>
                  <a:pt x="11545906" y="5876651"/>
                </a:lnTo>
                <a:lnTo>
                  <a:pt x="11547962" y="5879618"/>
                </a:lnTo>
                <a:lnTo>
                  <a:pt x="11549160" y="5893249"/>
                </a:lnTo>
                <a:cubicBezTo>
                  <a:pt x="11549282" y="5898280"/>
                  <a:pt x="11549030" y="5903609"/>
                  <a:pt x="11548180" y="5909369"/>
                </a:cubicBezTo>
                <a:cubicBezTo>
                  <a:pt x="11541720" y="5927436"/>
                  <a:pt x="11549640" y="5963239"/>
                  <a:pt x="11541162" y="5985355"/>
                </a:cubicBezTo>
                <a:cubicBezTo>
                  <a:pt x="11538794" y="5993983"/>
                  <a:pt x="11531140" y="6003419"/>
                  <a:pt x="11533408" y="6010880"/>
                </a:cubicBezTo>
                <a:cubicBezTo>
                  <a:pt x="11533384" y="6032967"/>
                  <a:pt x="11540672" y="6093692"/>
                  <a:pt x="11541022" y="6117880"/>
                </a:cubicBezTo>
                <a:cubicBezTo>
                  <a:pt x="11536010" y="6127417"/>
                  <a:pt x="11542236" y="6147591"/>
                  <a:pt x="11540416" y="6176296"/>
                </a:cubicBezTo>
                <a:cubicBezTo>
                  <a:pt x="11533696" y="6193575"/>
                  <a:pt x="11520672" y="6223706"/>
                  <a:pt x="11515330" y="6241549"/>
                </a:cubicBezTo>
                <a:cubicBezTo>
                  <a:pt x="11509988" y="6259393"/>
                  <a:pt x="11506830" y="6256209"/>
                  <a:pt x="11508360" y="6283356"/>
                </a:cubicBezTo>
                <a:cubicBezTo>
                  <a:pt x="11496758" y="6317094"/>
                  <a:pt x="11506504" y="6340085"/>
                  <a:pt x="11502164" y="6370897"/>
                </a:cubicBezTo>
                <a:cubicBezTo>
                  <a:pt x="11498220" y="6406078"/>
                  <a:pt x="11505228" y="6378276"/>
                  <a:pt x="11493420" y="6419907"/>
                </a:cubicBezTo>
                <a:cubicBezTo>
                  <a:pt x="11496498" y="6425815"/>
                  <a:pt x="11498672" y="6444204"/>
                  <a:pt x="11496258" y="6453162"/>
                </a:cubicBezTo>
                <a:cubicBezTo>
                  <a:pt x="11496982" y="6471523"/>
                  <a:pt x="11512650" y="6498528"/>
                  <a:pt x="11512334" y="6514298"/>
                </a:cubicBezTo>
                <a:cubicBezTo>
                  <a:pt x="11512200" y="6527176"/>
                  <a:pt x="11507906" y="6505466"/>
                  <a:pt x="11506458" y="6519308"/>
                </a:cubicBezTo>
                <a:cubicBezTo>
                  <a:pt x="11505546" y="6536357"/>
                  <a:pt x="11496970" y="6533583"/>
                  <a:pt x="11506912" y="6550074"/>
                </a:cubicBezTo>
                <a:cubicBezTo>
                  <a:pt x="11502902" y="6566946"/>
                  <a:pt x="11507560" y="6571936"/>
                  <a:pt x="11508214" y="6596919"/>
                </a:cubicBezTo>
                <a:cubicBezTo>
                  <a:pt x="11504722" y="6606203"/>
                  <a:pt x="11505462" y="6614758"/>
                  <a:pt x="11507524" y="6623534"/>
                </a:cubicBezTo>
                <a:cubicBezTo>
                  <a:pt x="11505086" y="6646907"/>
                  <a:pt x="11507528" y="6669655"/>
                  <a:pt x="11507206" y="6696669"/>
                </a:cubicBezTo>
                <a:cubicBezTo>
                  <a:pt x="11501998" y="6724388"/>
                  <a:pt x="11508454" y="6741397"/>
                  <a:pt x="11508078" y="6770256"/>
                </a:cubicBezTo>
                <a:cubicBezTo>
                  <a:pt x="11509260" y="6790406"/>
                  <a:pt x="11512798" y="6819910"/>
                  <a:pt x="11515012" y="6840678"/>
                </a:cubicBezTo>
                <a:lnTo>
                  <a:pt x="11515906" y="6850048"/>
                </a:lnTo>
                <a:lnTo>
                  <a:pt x="0" y="6850048"/>
                </a:lnTo>
                <a:lnTo>
                  <a:pt x="0" y="6150255"/>
                </a:lnTo>
                <a:lnTo>
                  <a:pt x="17548" y="6079421"/>
                </a:lnTo>
                <a:cubicBezTo>
                  <a:pt x="24104" y="6016456"/>
                  <a:pt x="27371" y="6035306"/>
                  <a:pt x="27043" y="5985942"/>
                </a:cubicBezTo>
                <a:cubicBezTo>
                  <a:pt x="26678" y="5981021"/>
                  <a:pt x="35914" y="5971603"/>
                  <a:pt x="33624" y="5952542"/>
                </a:cubicBezTo>
                <a:cubicBezTo>
                  <a:pt x="37578" y="5922372"/>
                  <a:pt x="48696" y="5939028"/>
                  <a:pt x="52357" y="5900385"/>
                </a:cubicBezTo>
                <a:cubicBezTo>
                  <a:pt x="55799" y="5903958"/>
                  <a:pt x="54094" y="5866099"/>
                  <a:pt x="66315" y="5862451"/>
                </a:cubicBezTo>
                <a:cubicBezTo>
                  <a:pt x="70207" y="5846033"/>
                  <a:pt x="73489" y="5820812"/>
                  <a:pt x="75710" y="5801878"/>
                </a:cubicBezTo>
                <a:cubicBezTo>
                  <a:pt x="81695" y="5773510"/>
                  <a:pt x="88149" y="5759388"/>
                  <a:pt x="92413" y="5755196"/>
                </a:cubicBezTo>
                <a:cubicBezTo>
                  <a:pt x="99183" y="5726796"/>
                  <a:pt x="100401" y="5729867"/>
                  <a:pt x="114766" y="5692575"/>
                </a:cubicBezTo>
                <a:cubicBezTo>
                  <a:pt x="109606" y="5670690"/>
                  <a:pt x="120766" y="5651885"/>
                  <a:pt x="130959" y="5642725"/>
                </a:cubicBezTo>
                <a:cubicBezTo>
                  <a:pt x="140615" y="5617952"/>
                  <a:pt x="163671" y="5564143"/>
                  <a:pt x="166724" y="5528753"/>
                </a:cubicBezTo>
                <a:cubicBezTo>
                  <a:pt x="165990" y="5474631"/>
                  <a:pt x="177327" y="5489775"/>
                  <a:pt x="185947" y="5465696"/>
                </a:cubicBezTo>
                <a:cubicBezTo>
                  <a:pt x="196662" y="5446952"/>
                  <a:pt x="187411" y="5449560"/>
                  <a:pt x="200956" y="5429999"/>
                </a:cubicBezTo>
                <a:lnTo>
                  <a:pt x="216668" y="5393769"/>
                </a:lnTo>
                <a:lnTo>
                  <a:pt x="241271" y="5350074"/>
                </a:lnTo>
                <a:lnTo>
                  <a:pt x="248034" y="5340072"/>
                </a:lnTo>
                <a:cubicBezTo>
                  <a:pt x="248058" y="5334942"/>
                  <a:pt x="248479" y="5331687"/>
                  <a:pt x="249221" y="5329608"/>
                </a:cubicBezTo>
                <a:cubicBezTo>
                  <a:pt x="249320" y="5329557"/>
                  <a:pt x="249420" y="5329504"/>
                  <a:pt x="249519" y="5329453"/>
                </a:cubicBezTo>
                <a:lnTo>
                  <a:pt x="252498" y="5314689"/>
                </a:lnTo>
                <a:cubicBezTo>
                  <a:pt x="252864" y="5297574"/>
                  <a:pt x="278981" y="5263235"/>
                  <a:pt x="278285" y="5246981"/>
                </a:cubicBezTo>
                <a:cubicBezTo>
                  <a:pt x="294835" y="5239806"/>
                  <a:pt x="267309" y="5243000"/>
                  <a:pt x="282334" y="5215649"/>
                </a:cubicBezTo>
                <a:cubicBezTo>
                  <a:pt x="284338" y="5203457"/>
                  <a:pt x="286369" y="5198331"/>
                  <a:pt x="287909" y="5188115"/>
                </a:cubicBezTo>
                <a:cubicBezTo>
                  <a:pt x="288332" y="5187974"/>
                  <a:pt x="291148" y="5154493"/>
                  <a:pt x="291570" y="5154352"/>
                </a:cubicBezTo>
                <a:lnTo>
                  <a:pt x="295687" y="5129949"/>
                </a:lnTo>
                <a:lnTo>
                  <a:pt x="297770" y="5124375"/>
                </a:lnTo>
                <a:lnTo>
                  <a:pt x="294552" y="5091886"/>
                </a:lnTo>
                <a:lnTo>
                  <a:pt x="294372" y="5075666"/>
                </a:lnTo>
                <a:lnTo>
                  <a:pt x="291261" y="5069914"/>
                </a:lnTo>
                <a:cubicBezTo>
                  <a:pt x="289602" y="5064348"/>
                  <a:pt x="289412" y="5057213"/>
                  <a:pt x="292549" y="5046565"/>
                </a:cubicBezTo>
                <a:lnTo>
                  <a:pt x="293850" y="5044324"/>
                </a:lnTo>
                <a:lnTo>
                  <a:pt x="288225" y="5011521"/>
                </a:lnTo>
                <a:cubicBezTo>
                  <a:pt x="286438" y="5004509"/>
                  <a:pt x="295879" y="4976501"/>
                  <a:pt x="292304" y="4970595"/>
                </a:cubicBezTo>
                <a:cubicBezTo>
                  <a:pt x="297173" y="4914689"/>
                  <a:pt x="280545" y="4880484"/>
                  <a:pt x="292037" y="4812226"/>
                </a:cubicBezTo>
                <a:cubicBezTo>
                  <a:pt x="296651" y="4766534"/>
                  <a:pt x="296553" y="4740857"/>
                  <a:pt x="300183" y="4711370"/>
                </a:cubicBezTo>
                <a:cubicBezTo>
                  <a:pt x="303813" y="4681883"/>
                  <a:pt x="310253" y="4654301"/>
                  <a:pt x="313819" y="4635304"/>
                </a:cubicBezTo>
                <a:cubicBezTo>
                  <a:pt x="317385" y="4616307"/>
                  <a:pt x="319059" y="4621434"/>
                  <a:pt x="321580" y="4597389"/>
                </a:cubicBezTo>
                <a:cubicBezTo>
                  <a:pt x="324100" y="4573344"/>
                  <a:pt x="322182" y="4514378"/>
                  <a:pt x="328942" y="4491032"/>
                </a:cubicBezTo>
                <a:cubicBezTo>
                  <a:pt x="328254" y="4465815"/>
                  <a:pt x="339350" y="4462516"/>
                  <a:pt x="338027" y="4448739"/>
                </a:cubicBezTo>
                <a:cubicBezTo>
                  <a:pt x="354594" y="4377504"/>
                  <a:pt x="351648" y="4318161"/>
                  <a:pt x="348965" y="4231470"/>
                </a:cubicBezTo>
                <a:cubicBezTo>
                  <a:pt x="353874" y="4174323"/>
                  <a:pt x="356666" y="4175355"/>
                  <a:pt x="359496" y="4150308"/>
                </a:cubicBezTo>
                <a:cubicBezTo>
                  <a:pt x="362339" y="4142663"/>
                  <a:pt x="352449" y="4138872"/>
                  <a:pt x="356364" y="4131985"/>
                </a:cubicBezTo>
                <a:lnTo>
                  <a:pt x="361593" y="4096619"/>
                </a:lnTo>
                <a:lnTo>
                  <a:pt x="371792" y="4070654"/>
                </a:lnTo>
                <a:lnTo>
                  <a:pt x="378262" y="4046249"/>
                </a:lnTo>
                <a:lnTo>
                  <a:pt x="381009" y="4016915"/>
                </a:lnTo>
                <a:cubicBezTo>
                  <a:pt x="383439" y="4007929"/>
                  <a:pt x="391279" y="4007340"/>
                  <a:pt x="391151" y="3995496"/>
                </a:cubicBezTo>
                <a:cubicBezTo>
                  <a:pt x="396353" y="3959536"/>
                  <a:pt x="400862" y="3894766"/>
                  <a:pt x="406592" y="3845871"/>
                </a:cubicBezTo>
                <a:cubicBezTo>
                  <a:pt x="403177" y="3821649"/>
                  <a:pt x="409717" y="3786911"/>
                  <a:pt x="419462" y="3776866"/>
                </a:cubicBezTo>
                <a:cubicBezTo>
                  <a:pt x="422173" y="3764871"/>
                  <a:pt x="422222" y="3735955"/>
                  <a:pt x="420303" y="3724288"/>
                </a:cubicBezTo>
                <a:cubicBezTo>
                  <a:pt x="420584" y="3713932"/>
                  <a:pt x="424293" y="3712054"/>
                  <a:pt x="425736" y="3698294"/>
                </a:cubicBezTo>
                <a:cubicBezTo>
                  <a:pt x="429134" y="3683275"/>
                  <a:pt x="445239" y="3650699"/>
                  <a:pt x="450275" y="3636556"/>
                </a:cubicBezTo>
                <a:cubicBezTo>
                  <a:pt x="455311" y="3622413"/>
                  <a:pt x="450096" y="3636797"/>
                  <a:pt x="455950" y="3613438"/>
                </a:cubicBezTo>
                <a:cubicBezTo>
                  <a:pt x="457946" y="3605104"/>
                  <a:pt x="465726" y="3606849"/>
                  <a:pt x="469436" y="3588931"/>
                </a:cubicBezTo>
                <a:cubicBezTo>
                  <a:pt x="473148" y="3571012"/>
                  <a:pt x="477437" y="3530877"/>
                  <a:pt x="478216" y="3505927"/>
                </a:cubicBezTo>
                <a:cubicBezTo>
                  <a:pt x="465624" y="3478053"/>
                  <a:pt x="482767" y="3487820"/>
                  <a:pt x="466921" y="3436850"/>
                </a:cubicBezTo>
                <a:cubicBezTo>
                  <a:pt x="468947" y="3435539"/>
                  <a:pt x="468075" y="3414710"/>
                  <a:pt x="469431" y="3393361"/>
                </a:cubicBezTo>
                <a:cubicBezTo>
                  <a:pt x="470787" y="3372012"/>
                  <a:pt x="482148" y="3326552"/>
                  <a:pt x="475054" y="3308755"/>
                </a:cubicBezTo>
                <a:lnTo>
                  <a:pt x="474310" y="3151747"/>
                </a:lnTo>
                <a:lnTo>
                  <a:pt x="486215" y="3061618"/>
                </a:lnTo>
                <a:cubicBezTo>
                  <a:pt x="488121" y="3030278"/>
                  <a:pt x="496811" y="3025014"/>
                  <a:pt x="493402" y="3004882"/>
                </a:cubicBezTo>
                <a:cubicBezTo>
                  <a:pt x="495599" y="2970945"/>
                  <a:pt x="511735" y="2992431"/>
                  <a:pt x="498742" y="2953275"/>
                </a:cubicBezTo>
                <a:cubicBezTo>
                  <a:pt x="512558" y="2963977"/>
                  <a:pt x="494995" y="2934875"/>
                  <a:pt x="506118" y="2914739"/>
                </a:cubicBezTo>
                <a:cubicBezTo>
                  <a:pt x="497917" y="2886497"/>
                  <a:pt x="508247" y="2857462"/>
                  <a:pt x="509450" y="2840319"/>
                </a:cubicBezTo>
                <a:cubicBezTo>
                  <a:pt x="510653" y="2823176"/>
                  <a:pt x="514436" y="2836441"/>
                  <a:pt x="513337" y="2811881"/>
                </a:cubicBezTo>
                <a:lnTo>
                  <a:pt x="518905" y="2777197"/>
                </a:lnTo>
                <a:cubicBezTo>
                  <a:pt x="514307" y="2779008"/>
                  <a:pt x="515662" y="2773990"/>
                  <a:pt x="516381" y="2760229"/>
                </a:cubicBezTo>
                <a:lnTo>
                  <a:pt x="512284" y="2723271"/>
                </a:lnTo>
                <a:lnTo>
                  <a:pt x="516417" y="2697909"/>
                </a:lnTo>
                <a:cubicBezTo>
                  <a:pt x="516277" y="2694509"/>
                  <a:pt x="511777" y="2670333"/>
                  <a:pt x="508245" y="2670818"/>
                </a:cubicBezTo>
                <a:cubicBezTo>
                  <a:pt x="523059" y="2644368"/>
                  <a:pt x="513753" y="2641721"/>
                  <a:pt x="509977" y="2614598"/>
                </a:cubicBezTo>
                <a:cubicBezTo>
                  <a:pt x="511368" y="2591343"/>
                  <a:pt x="511836" y="2611388"/>
                  <a:pt x="513586" y="2555192"/>
                </a:cubicBezTo>
                <a:cubicBezTo>
                  <a:pt x="529849" y="2533316"/>
                  <a:pt x="501799" y="2549042"/>
                  <a:pt x="524573" y="2506102"/>
                </a:cubicBezTo>
                <a:cubicBezTo>
                  <a:pt x="522798" y="2504000"/>
                  <a:pt x="524426" y="2477490"/>
                  <a:pt x="526211" y="2463615"/>
                </a:cubicBezTo>
                <a:cubicBezTo>
                  <a:pt x="527997" y="2449740"/>
                  <a:pt x="525821" y="2437204"/>
                  <a:pt x="535288" y="2422849"/>
                </a:cubicBezTo>
                <a:cubicBezTo>
                  <a:pt x="538200" y="2412361"/>
                  <a:pt x="533938" y="2431104"/>
                  <a:pt x="538894" y="2398306"/>
                </a:cubicBezTo>
                <a:cubicBezTo>
                  <a:pt x="543849" y="2365508"/>
                  <a:pt x="560628" y="2258604"/>
                  <a:pt x="565019" y="2226060"/>
                </a:cubicBezTo>
                <a:cubicBezTo>
                  <a:pt x="569411" y="2193516"/>
                  <a:pt x="571990" y="2216405"/>
                  <a:pt x="572425" y="2203044"/>
                </a:cubicBezTo>
                <a:cubicBezTo>
                  <a:pt x="572861" y="2189683"/>
                  <a:pt x="565754" y="2160914"/>
                  <a:pt x="567634" y="2145894"/>
                </a:cubicBezTo>
                <a:cubicBezTo>
                  <a:pt x="569552" y="2127038"/>
                  <a:pt x="576895" y="2124242"/>
                  <a:pt x="576524" y="2112924"/>
                </a:cubicBezTo>
                <a:cubicBezTo>
                  <a:pt x="566248" y="2102460"/>
                  <a:pt x="566361" y="2091349"/>
                  <a:pt x="572593" y="2073223"/>
                </a:cubicBezTo>
                <a:cubicBezTo>
                  <a:pt x="575393" y="2039410"/>
                  <a:pt x="564822" y="2039383"/>
                  <a:pt x="566346" y="2006730"/>
                </a:cubicBezTo>
                <a:cubicBezTo>
                  <a:pt x="565764" y="1992401"/>
                  <a:pt x="569077" y="1984735"/>
                  <a:pt x="565784" y="1960829"/>
                </a:cubicBezTo>
                <a:cubicBezTo>
                  <a:pt x="566486" y="1943808"/>
                  <a:pt x="568252" y="1909609"/>
                  <a:pt x="557910" y="1886564"/>
                </a:cubicBezTo>
                <a:cubicBezTo>
                  <a:pt x="556594" y="1861569"/>
                  <a:pt x="556127" y="1879721"/>
                  <a:pt x="558732" y="1852441"/>
                </a:cubicBezTo>
                <a:cubicBezTo>
                  <a:pt x="559253" y="1819115"/>
                  <a:pt x="552986" y="1805243"/>
                  <a:pt x="554477" y="1785985"/>
                </a:cubicBezTo>
                <a:cubicBezTo>
                  <a:pt x="550197" y="1773445"/>
                  <a:pt x="555297" y="1787647"/>
                  <a:pt x="549925" y="1739449"/>
                </a:cubicBezTo>
                <a:cubicBezTo>
                  <a:pt x="559439" y="1720347"/>
                  <a:pt x="546428" y="1704007"/>
                  <a:pt x="548478" y="1687662"/>
                </a:cubicBezTo>
                <a:cubicBezTo>
                  <a:pt x="547438" y="1661740"/>
                  <a:pt x="547552" y="1598028"/>
                  <a:pt x="546079" y="1574394"/>
                </a:cubicBezTo>
                <a:cubicBezTo>
                  <a:pt x="544606" y="1550760"/>
                  <a:pt x="542413" y="1575916"/>
                  <a:pt x="539645" y="1545855"/>
                </a:cubicBezTo>
                <a:cubicBezTo>
                  <a:pt x="551965" y="1490487"/>
                  <a:pt x="529792" y="1459589"/>
                  <a:pt x="527078" y="1403551"/>
                </a:cubicBezTo>
                <a:cubicBezTo>
                  <a:pt x="509907" y="1369534"/>
                  <a:pt x="527744" y="1345427"/>
                  <a:pt x="514603" y="1308232"/>
                </a:cubicBezTo>
                <a:cubicBezTo>
                  <a:pt x="510585" y="1283061"/>
                  <a:pt x="514424" y="1279405"/>
                  <a:pt x="512548" y="1265228"/>
                </a:cubicBezTo>
                <a:cubicBezTo>
                  <a:pt x="510672" y="1251051"/>
                  <a:pt x="506150" y="1235061"/>
                  <a:pt x="503347" y="1223169"/>
                </a:cubicBezTo>
                <a:cubicBezTo>
                  <a:pt x="507006" y="1216804"/>
                  <a:pt x="500559" y="1167333"/>
                  <a:pt x="495727" y="1168475"/>
                </a:cubicBezTo>
                <a:cubicBezTo>
                  <a:pt x="497383" y="1161125"/>
                  <a:pt x="503792" y="1140806"/>
                  <a:pt x="496141" y="1138512"/>
                </a:cubicBezTo>
                <a:cubicBezTo>
                  <a:pt x="496060" y="1100984"/>
                  <a:pt x="494987" y="1079901"/>
                  <a:pt x="505184" y="1047073"/>
                </a:cubicBezTo>
                <a:cubicBezTo>
                  <a:pt x="508983" y="1023742"/>
                  <a:pt x="506944" y="1040037"/>
                  <a:pt x="509355" y="1025516"/>
                </a:cubicBezTo>
                <a:cubicBezTo>
                  <a:pt x="511766" y="1010995"/>
                  <a:pt x="507447" y="986805"/>
                  <a:pt x="506873" y="963123"/>
                </a:cubicBezTo>
                <a:cubicBezTo>
                  <a:pt x="507006" y="939112"/>
                  <a:pt x="511112" y="911137"/>
                  <a:pt x="512548" y="893356"/>
                </a:cubicBezTo>
                <a:cubicBezTo>
                  <a:pt x="513984" y="875575"/>
                  <a:pt x="513640" y="871333"/>
                  <a:pt x="515492" y="856438"/>
                </a:cubicBezTo>
                <a:cubicBezTo>
                  <a:pt x="512022" y="831582"/>
                  <a:pt x="513851" y="810695"/>
                  <a:pt x="521269" y="792080"/>
                </a:cubicBezTo>
                <a:cubicBezTo>
                  <a:pt x="523173" y="777595"/>
                  <a:pt x="527507" y="785019"/>
                  <a:pt x="529314" y="774293"/>
                </a:cubicBezTo>
                <a:cubicBezTo>
                  <a:pt x="531122" y="763567"/>
                  <a:pt x="522950" y="756728"/>
                  <a:pt x="524928" y="727723"/>
                </a:cubicBezTo>
                <a:cubicBezTo>
                  <a:pt x="525327" y="717404"/>
                  <a:pt x="532992" y="717749"/>
                  <a:pt x="534104" y="695712"/>
                </a:cubicBezTo>
                <a:cubicBezTo>
                  <a:pt x="535215" y="673675"/>
                  <a:pt x="540000" y="585070"/>
                  <a:pt x="541179" y="552638"/>
                </a:cubicBezTo>
                <a:cubicBezTo>
                  <a:pt x="542357" y="520206"/>
                  <a:pt x="539121" y="533336"/>
                  <a:pt x="538784" y="517789"/>
                </a:cubicBezTo>
                <a:cubicBezTo>
                  <a:pt x="538447" y="502242"/>
                  <a:pt x="529995" y="483849"/>
                  <a:pt x="539155" y="459355"/>
                </a:cubicBezTo>
                <a:cubicBezTo>
                  <a:pt x="534282" y="441033"/>
                  <a:pt x="545465" y="440562"/>
                  <a:pt x="548350" y="420246"/>
                </a:cubicBezTo>
                <a:cubicBezTo>
                  <a:pt x="552432" y="409037"/>
                  <a:pt x="551248" y="395007"/>
                  <a:pt x="554063" y="385753"/>
                </a:cubicBezTo>
                <a:cubicBezTo>
                  <a:pt x="556878" y="376499"/>
                  <a:pt x="557385" y="369183"/>
                  <a:pt x="560450" y="362337"/>
                </a:cubicBezTo>
                <a:cubicBezTo>
                  <a:pt x="563515" y="355491"/>
                  <a:pt x="569657" y="353410"/>
                  <a:pt x="572451" y="344679"/>
                </a:cubicBezTo>
                <a:cubicBezTo>
                  <a:pt x="575246" y="335948"/>
                  <a:pt x="580164" y="322294"/>
                  <a:pt x="582006" y="312331"/>
                </a:cubicBezTo>
                <a:cubicBezTo>
                  <a:pt x="583847" y="302368"/>
                  <a:pt x="580997" y="303880"/>
                  <a:pt x="583503" y="284899"/>
                </a:cubicBezTo>
                <a:cubicBezTo>
                  <a:pt x="588855" y="253960"/>
                  <a:pt x="592732" y="226097"/>
                  <a:pt x="592254" y="191300"/>
                </a:cubicBezTo>
                <a:cubicBezTo>
                  <a:pt x="602017" y="184777"/>
                  <a:pt x="597586" y="174390"/>
                  <a:pt x="592419" y="160499"/>
                </a:cubicBezTo>
                <a:cubicBezTo>
                  <a:pt x="599540" y="134531"/>
                  <a:pt x="605057" y="90673"/>
                  <a:pt x="620978" y="46251"/>
                </a:cubicBezTo>
                <a:cubicBezTo>
                  <a:pt x="630736" y="27343"/>
                  <a:pt x="632412" y="23169"/>
                  <a:pt x="635098" y="9619"/>
                </a:cubicBezTo>
                <a:close/>
              </a:path>
            </a:pathLst>
          </a:custGeom>
        </p:spPr>
      </p:pic>
    </p:spTree>
    <p:extLst>
      <p:ext uri="{BB962C8B-B14F-4D97-AF65-F5344CB8AC3E}">
        <p14:creationId xmlns:p14="http://schemas.microsoft.com/office/powerpoint/2010/main" val="30747562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FEC1B49-52C0-45FB-9862-DA3797F1ED90}"/>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r="3223"/>
          <a:stretch/>
        </p:blipFill>
        <p:spPr>
          <a:xfrm>
            <a:off x="20" y="1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Tree>
    <p:extLst>
      <p:ext uri="{BB962C8B-B14F-4D97-AF65-F5344CB8AC3E}">
        <p14:creationId xmlns:p14="http://schemas.microsoft.com/office/powerpoint/2010/main" val="2632882839"/>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FC105-288A-4AD9-8223-96142642AB1F}"/>
              </a:ext>
            </a:extLst>
          </p:cNvPr>
          <p:cNvSpPr>
            <a:spLocks noGrp="1"/>
          </p:cNvSpPr>
          <p:nvPr>
            <p:ph type="title"/>
          </p:nvPr>
        </p:nvSpPr>
        <p:spPr>
          <a:xfrm>
            <a:off x="579853" y="285844"/>
            <a:ext cx="5251316" cy="1807305"/>
          </a:xfrm>
        </p:spPr>
        <p:txBody>
          <a:bodyPr>
            <a:normAutofit/>
          </a:bodyPr>
          <a:lstStyle/>
          <a:p>
            <a:r>
              <a:rPr lang="en-IN" sz="6000" b="1" dirty="0">
                <a:solidFill>
                  <a:schemeClr val="accent1">
                    <a:lumMod val="75000"/>
                  </a:schemeClr>
                </a:solidFill>
                <a:latin typeface="Rainy Wind" panose="02000000000000000000" pitchFamily="2" charset="0"/>
              </a:rPr>
              <a:t>The Path to his work</a:t>
            </a:r>
          </a:p>
        </p:txBody>
      </p:sp>
      <p:sp>
        <p:nvSpPr>
          <p:cNvPr id="40" name="Content Placeholder 6">
            <a:extLst>
              <a:ext uri="{FF2B5EF4-FFF2-40B4-BE49-F238E27FC236}">
                <a16:creationId xmlns:a16="http://schemas.microsoft.com/office/drawing/2014/main" id="{99BCD6D5-2FCB-4C1C-8D79-891A354371DE}"/>
              </a:ext>
            </a:extLst>
          </p:cNvPr>
          <p:cNvSpPr>
            <a:spLocks noGrp="1"/>
          </p:cNvSpPr>
          <p:nvPr>
            <p:ph idx="1"/>
          </p:nvPr>
        </p:nvSpPr>
        <p:spPr>
          <a:xfrm>
            <a:off x="447869" y="2378993"/>
            <a:ext cx="6092890" cy="4568909"/>
          </a:xfrm>
        </p:spPr>
        <p:txBody>
          <a:bodyPr>
            <a:normAutofit fontScale="92500" lnSpcReduction="20000"/>
          </a:bodyPr>
          <a:lstStyle/>
          <a:p>
            <a:pPr marL="0" indent="0">
              <a:buNone/>
            </a:pPr>
            <a:r>
              <a:rPr lang="en-US" sz="2600" dirty="0">
                <a:latin typeface="Corbel Light" panose="020B0303020204020204" pitchFamily="34" charset="0"/>
              </a:rPr>
              <a:t>Tulsidas started composing poetry in Sanskrit in Varanasi on the </a:t>
            </a:r>
            <a:r>
              <a:rPr lang="en-US" sz="2600" dirty="0" err="1">
                <a:latin typeface="Corbel Light" panose="020B0303020204020204" pitchFamily="34" charset="0"/>
              </a:rPr>
              <a:t>Prahlada</a:t>
            </a:r>
            <a:r>
              <a:rPr lang="en-US" sz="2600" dirty="0">
                <a:latin typeface="Corbel Light" panose="020B0303020204020204" pitchFamily="34" charset="0"/>
              </a:rPr>
              <a:t> </a:t>
            </a:r>
            <a:r>
              <a:rPr lang="en-US" sz="2600" dirty="0" err="1">
                <a:latin typeface="Corbel Light" panose="020B0303020204020204" pitchFamily="34" charset="0"/>
              </a:rPr>
              <a:t>Ghat</a:t>
            </a:r>
            <a:r>
              <a:rPr lang="en-US" sz="2600" dirty="0">
                <a:latin typeface="Corbel Light" panose="020B0303020204020204" pitchFamily="34" charset="0"/>
              </a:rPr>
              <a:t>. Tradition holds that all the verses that he composed during the day, would get lost in the night. This happened daily for eight days. </a:t>
            </a:r>
          </a:p>
          <a:p>
            <a:pPr marL="0" indent="0">
              <a:buNone/>
            </a:pPr>
            <a:r>
              <a:rPr lang="en-US" sz="2600" dirty="0">
                <a:latin typeface="Corbel Light" panose="020B0303020204020204" pitchFamily="34" charset="0"/>
              </a:rPr>
              <a:t>On the eighth night, Shiva – whose famous Kashi Vishwanath Temple is located in Varanasi – is believed to have ordered Tulsidas in a dream to compose poetry in the vernacular instead of Sanskrit. </a:t>
            </a:r>
          </a:p>
          <a:p>
            <a:pPr marL="0" indent="0">
              <a:buNone/>
            </a:pPr>
            <a:r>
              <a:rPr lang="en-US" sz="2600" dirty="0">
                <a:latin typeface="Corbel Light" panose="020B0303020204020204" pitchFamily="34" charset="0"/>
              </a:rPr>
              <a:t>Tulsidas woke up and saw both Shiva and Parvati who blessed him. Shiva ordered Tulsidas to go to </a:t>
            </a:r>
            <a:r>
              <a:rPr lang="en-US" sz="2600" dirty="0" err="1">
                <a:latin typeface="Corbel Light" panose="020B0303020204020204" pitchFamily="34" charset="0"/>
              </a:rPr>
              <a:t>Ayodhya</a:t>
            </a:r>
            <a:r>
              <a:rPr lang="en-US" sz="2600" dirty="0">
                <a:latin typeface="Corbel Light" panose="020B0303020204020204" pitchFamily="34" charset="0"/>
              </a:rPr>
              <a:t> and compose poetry in Awadhi. Shiva also predicted that Tulsidas' poetry would fructify like the Sama Veda.</a:t>
            </a:r>
            <a:endParaRPr lang="en-IN" sz="2000" dirty="0"/>
          </a:p>
        </p:txBody>
      </p:sp>
      <p:pic>
        <p:nvPicPr>
          <p:cNvPr id="11" name="Picture 10">
            <a:extLst>
              <a:ext uri="{FF2B5EF4-FFF2-40B4-BE49-F238E27FC236}">
                <a16:creationId xmlns:a16="http://schemas.microsoft.com/office/drawing/2014/main" id="{0EB3CC01-27F5-477A-96C0-7A6E55A7AB6E}"/>
              </a:ext>
            </a:extLst>
          </p:cNvPr>
          <p:cNvPicPr>
            <a:picLocks noChangeAspect="1"/>
          </p:cNvPicPr>
          <p:nvPr/>
        </p:nvPicPr>
        <p:blipFill rotWithShape="1">
          <a:blip r:embed="rId2">
            <a:extLst>
              <a:ext uri="{28A0092B-C50C-407E-A947-70E740481C1C}">
                <a14:useLocalDpi xmlns:a14="http://schemas.microsoft.com/office/drawing/2010/main" val="0"/>
              </a:ext>
            </a:extLst>
          </a:blip>
          <a:srcRect r="-2" b="1661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Rectangle 1">
            <a:extLst>
              <a:ext uri="{FF2B5EF4-FFF2-40B4-BE49-F238E27FC236}">
                <a16:creationId xmlns:a16="http://schemas.microsoft.com/office/drawing/2014/main" id="{59E21200-157C-47E1-979F-07EF5C902D94}"/>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3895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C4DAD9-8CDF-40B9-8C19-452A112A682D}"/>
              </a:ext>
            </a:extLst>
          </p:cNvPr>
          <p:cNvSpPr>
            <a:spLocks noGrp="1"/>
          </p:cNvSpPr>
          <p:nvPr>
            <p:ph type="title"/>
          </p:nvPr>
        </p:nvSpPr>
        <p:spPr>
          <a:xfrm>
            <a:off x="6496146" y="337134"/>
            <a:ext cx="5049147" cy="1996163"/>
          </a:xfrm>
        </p:spPr>
        <p:txBody>
          <a:bodyPr>
            <a:normAutofit/>
          </a:bodyPr>
          <a:lstStyle/>
          <a:p>
            <a:r>
              <a:rPr lang="en-IN" sz="6600" b="1" dirty="0">
                <a:solidFill>
                  <a:schemeClr val="accent4">
                    <a:lumMod val="75000"/>
                  </a:schemeClr>
                </a:solidFill>
                <a:latin typeface="Rainy Wind" panose="02000000000000000000" pitchFamily="2" charset="0"/>
              </a:rPr>
              <a:t>Maharishi </a:t>
            </a:r>
            <a:r>
              <a:rPr lang="en-IN" sz="6600" b="1" dirty="0" err="1">
                <a:solidFill>
                  <a:schemeClr val="accent4">
                    <a:lumMod val="75000"/>
                  </a:schemeClr>
                </a:solidFill>
                <a:latin typeface="Rainy Wind" panose="02000000000000000000" pitchFamily="2" charset="0"/>
              </a:rPr>
              <a:t>Valmaki</a:t>
            </a:r>
            <a:endParaRPr lang="en-IN" sz="6600" b="1" dirty="0">
              <a:solidFill>
                <a:schemeClr val="accent4">
                  <a:lumMod val="75000"/>
                </a:schemeClr>
              </a:solidFill>
              <a:latin typeface="Rainy Wind" panose="02000000000000000000" pitchFamily="2" charset="0"/>
            </a:endParaRPr>
          </a:p>
        </p:txBody>
      </p:sp>
      <p:pic>
        <p:nvPicPr>
          <p:cNvPr id="1026" name="Picture 2" descr="Story of Valmiki - How sage Narada Helped a Dacoit to be a Maharshi">
            <a:extLst>
              <a:ext uri="{FF2B5EF4-FFF2-40B4-BE49-F238E27FC236}">
                <a16:creationId xmlns:a16="http://schemas.microsoft.com/office/drawing/2014/main" id="{D8F26A72-3FA1-472B-BF2C-E8AC3FA67D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70" r="34220"/>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041" name="Content Placeholder 2">
            <a:extLst>
              <a:ext uri="{FF2B5EF4-FFF2-40B4-BE49-F238E27FC236}">
                <a16:creationId xmlns:a16="http://schemas.microsoft.com/office/drawing/2014/main" id="{4484726A-E6EA-4520-99EB-3DD047F17A9A}"/>
              </a:ext>
            </a:extLst>
          </p:cNvPr>
          <p:cNvSpPr>
            <a:spLocks noGrp="1"/>
          </p:cNvSpPr>
          <p:nvPr>
            <p:ph idx="1"/>
          </p:nvPr>
        </p:nvSpPr>
        <p:spPr>
          <a:xfrm>
            <a:off x="6513788" y="2333297"/>
            <a:ext cx="4840010" cy="3843666"/>
          </a:xfrm>
        </p:spPr>
        <p:txBody>
          <a:bodyPr>
            <a:normAutofit/>
          </a:bodyPr>
          <a:lstStyle/>
          <a:p>
            <a:pPr marL="0" indent="0">
              <a:buNone/>
            </a:pPr>
            <a:r>
              <a:rPr lang="en-IN" dirty="0">
                <a:latin typeface="Corbel Light" panose="020B0303020204020204" pitchFamily="34" charset="0"/>
              </a:rPr>
              <a:t>Maharishi Valmiki is the first person to have written the Story of Lord Shree Ram – The Ramayan in Sanskrit. </a:t>
            </a:r>
          </a:p>
          <a:p>
            <a:pPr marL="0" indent="0">
              <a:buNone/>
            </a:pPr>
            <a:r>
              <a:rPr lang="en-IN" dirty="0">
                <a:latin typeface="Corbel Light" panose="020B0303020204020204" pitchFamily="34" charset="0"/>
              </a:rPr>
              <a:t>It is believed that Sant Tulsidas is the incarnation of Maharishi Valmiki</a:t>
            </a:r>
          </a:p>
        </p:txBody>
      </p:sp>
    </p:spTree>
    <p:extLst>
      <p:ext uri="{BB962C8B-B14F-4D97-AF65-F5344CB8AC3E}">
        <p14:creationId xmlns:p14="http://schemas.microsoft.com/office/powerpoint/2010/main" val="9787282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BA23DFF-EBBD-4A99-8BFA-DA427D143CF1}"/>
              </a:ext>
            </a:extLst>
          </p:cNvPr>
          <p:cNvPicPr>
            <a:picLocks noChangeAspect="1"/>
          </p:cNvPicPr>
          <p:nvPr/>
        </p:nvPicPr>
        <p:blipFill rotWithShape="1">
          <a:blip r:embed="rId2">
            <a:extLst>
              <a:ext uri="{28A0092B-C50C-407E-A947-70E740481C1C}">
                <a14:useLocalDpi xmlns:a14="http://schemas.microsoft.com/office/drawing/2010/main" val="0"/>
              </a:ext>
            </a:extLst>
          </a:blip>
          <a:srcRect l="15976" r="16607"/>
          <a:stretch/>
        </p:blipFill>
        <p:spPr>
          <a:xfrm>
            <a:off x="680483" y="685792"/>
            <a:ext cx="2931299" cy="5486400"/>
          </a:xfrm>
          <a:prstGeom prst="rect">
            <a:avLst/>
          </a:prstGeom>
        </p:spPr>
      </p:pic>
      <p:sp>
        <p:nvSpPr>
          <p:cNvPr id="23" name="Rectangle 19">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11782" y="685800"/>
            <a:ext cx="4994335"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9DF55E-DA6E-4194-A912-BDEE3AE96C17}"/>
              </a:ext>
            </a:extLst>
          </p:cNvPr>
          <p:cNvSpPr>
            <a:spLocks noGrp="1"/>
          </p:cNvSpPr>
          <p:nvPr>
            <p:ph type="title"/>
          </p:nvPr>
        </p:nvSpPr>
        <p:spPr>
          <a:xfrm>
            <a:off x="4030157" y="39783"/>
            <a:ext cx="4019107" cy="1292027"/>
          </a:xfrm>
        </p:spPr>
        <p:txBody>
          <a:bodyPr anchor="b">
            <a:normAutofit/>
          </a:bodyPr>
          <a:lstStyle/>
          <a:p>
            <a:pPr algn="ctr"/>
            <a:r>
              <a:rPr lang="en-IN" sz="3600" b="1" dirty="0">
                <a:solidFill>
                  <a:schemeClr val="accent4">
                    <a:lumMod val="50000"/>
                  </a:schemeClr>
                </a:solidFill>
                <a:latin typeface="Rainy Wind" panose="02000000000000000000" pitchFamily="2" charset="0"/>
              </a:rPr>
              <a:t>List of more works</a:t>
            </a:r>
          </a:p>
        </p:txBody>
      </p:sp>
      <p:sp>
        <p:nvSpPr>
          <p:cNvPr id="7" name="Content Placeholder 6">
            <a:extLst>
              <a:ext uri="{FF2B5EF4-FFF2-40B4-BE49-F238E27FC236}">
                <a16:creationId xmlns:a16="http://schemas.microsoft.com/office/drawing/2014/main" id="{28681211-1F87-461F-98A1-8E0C2C6266C2}"/>
              </a:ext>
            </a:extLst>
          </p:cNvPr>
          <p:cNvSpPr>
            <a:spLocks noGrp="1"/>
          </p:cNvSpPr>
          <p:nvPr>
            <p:ph idx="1"/>
          </p:nvPr>
        </p:nvSpPr>
        <p:spPr>
          <a:xfrm>
            <a:off x="3774650" y="1489332"/>
            <a:ext cx="4668598" cy="4525346"/>
          </a:xfrm>
        </p:spPr>
        <p:txBody>
          <a:bodyPr anchor="t">
            <a:normAutofit lnSpcReduction="10000"/>
          </a:bodyPr>
          <a:lstStyle/>
          <a:p>
            <a:pPr marL="0" indent="0" algn="ctr">
              <a:buNone/>
            </a:pPr>
            <a:r>
              <a:rPr lang="en-US" sz="1800" dirty="0">
                <a:solidFill>
                  <a:srgbClr val="595959"/>
                </a:solidFill>
                <a:latin typeface="Corbel Light" panose="020B0303020204020204" pitchFamily="34" charset="0"/>
              </a:rPr>
              <a:t>The five major works of Tulsidas apart from </a:t>
            </a:r>
            <a:r>
              <a:rPr lang="en-US" sz="1800" dirty="0" err="1">
                <a:solidFill>
                  <a:srgbClr val="595959"/>
                </a:solidFill>
                <a:latin typeface="Corbel Light" panose="020B0303020204020204" pitchFamily="34" charset="0"/>
              </a:rPr>
              <a:t>Ramcharitmanas</a:t>
            </a:r>
            <a:r>
              <a:rPr lang="en-US" sz="1800" dirty="0">
                <a:solidFill>
                  <a:srgbClr val="595959"/>
                </a:solidFill>
                <a:latin typeface="Corbel Light" panose="020B0303020204020204" pitchFamily="34" charset="0"/>
              </a:rPr>
              <a:t> include:</a:t>
            </a:r>
            <a:br>
              <a:rPr lang="en-US" sz="1800" dirty="0">
                <a:solidFill>
                  <a:srgbClr val="595959"/>
                </a:solidFill>
                <a:latin typeface="Corbel Light" panose="020B0303020204020204" pitchFamily="34" charset="0"/>
              </a:rPr>
            </a:br>
            <a:r>
              <a:rPr lang="en-US" sz="1800" dirty="0">
                <a:solidFill>
                  <a:srgbClr val="595959"/>
                </a:solidFill>
                <a:latin typeface="Corbel Light" panose="020B0303020204020204" pitchFamily="34" charset="0"/>
              </a:rPr>
              <a:t>1. </a:t>
            </a:r>
            <a:r>
              <a:rPr lang="en-US" sz="1800" b="1" dirty="0" err="1">
                <a:solidFill>
                  <a:srgbClr val="595959"/>
                </a:solidFill>
                <a:latin typeface="Corbel Light" panose="020B0303020204020204" pitchFamily="34" charset="0"/>
              </a:rPr>
              <a:t>Dohavali</a:t>
            </a:r>
            <a:r>
              <a:rPr lang="en-US" sz="1800" dirty="0">
                <a:solidFill>
                  <a:srgbClr val="595959"/>
                </a:solidFill>
                <a:latin typeface="Corbel Light" panose="020B0303020204020204" pitchFamily="34" charset="0"/>
              </a:rPr>
              <a:t> (1581), literally Collection of </a:t>
            </a:r>
            <a:r>
              <a:rPr lang="en-US" sz="1800" dirty="0" err="1">
                <a:solidFill>
                  <a:srgbClr val="595959"/>
                </a:solidFill>
                <a:latin typeface="Corbel Light" panose="020B0303020204020204" pitchFamily="34" charset="0"/>
              </a:rPr>
              <a:t>Dohas</a:t>
            </a:r>
            <a:r>
              <a:rPr lang="en-US" sz="1800" dirty="0">
                <a:solidFill>
                  <a:srgbClr val="595959"/>
                </a:solidFill>
                <a:latin typeface="Corbel Light" panose="020B0303020204020204" pitchFamily="34" charset="0"/>
              </a:rPr>
              <a:t>, is a work consisting of 573 miscellaneous Doha and </a:t>
            </a:r>
            <a:r>
              <a:rPr lang="en-US" sz="1800" dirty="0" err="1">
                <a:solidFill>
                  <a:srgbClr val="595959"/>
                </a:solidFill>
                <a:latin typeface="Corbel Light" panose="020B0303020204020204" pitchFamily="34" charset="0"/>
              </a:rPr>
              <a:t>Sortha</a:t>
            </a:r>
            <a:r>
              <a:rPr lang="en-US" sz="1800" dirty="0">
                <a:solidFill>
                  <a:srgbClr val="595959"/>
                </a:solidFill>
                <a:latin typeface="Corbel Light" panose="020B0303020204020204" pitchFamily="34" charset="0"/>
              </a:rPr>
              <a:t> verses mainly in </a:t>
            </a:r>
            <a:r>
              <a:rPr lang="en-US" sz="1800" dirty="0" err="1">
                <a:solidFill>
                  <a:srgbClr val="595959"/>
                </a:solidFill>
                <a:latin typeface="Corbel Light" panose="020B0303020204020204" pitchFamily="34" charset="0"/>
              </a:rPr>
              <a:t>Braja</a:t>
            </a:r>
            <a:r>
              <a:rPr lang="en-US" sz="1800" dirty="0">
                <a:solidFill>
                  <a:srgbClr val="595959"/>
                </a:solidFill>
                <a:latin typeface="Corbel Light" panose="020B0303020204020204" pitchFamily="34" charset="0"/>
              </a:rPr>
              <a:t> with some verses in Awadhi.</a:t>
            </a:r>
            <a:br>
              <a:rPr lang="en-US" sz="1800" dirty="0">
                <a:solidFill>
                  <a:srgbClr val="595959"/>
                </a:solidFill>
                <a:latin typeface="Corbel Light" panose="020B0303020204020204" pitchFamily="34" charset="0"/>
              </a:rPr>
            </a:br>
            <a:r>
              <a:rPr lang="en-US" sz="1800" dirty="0">
                <a:solidFill>
                  <a:srgbClr val="595959"/>
                </a:solidFill>
                <a:latin typeface="Corbel Light" panose="020B0303020204020204" pitchFamily="34" charset="0"/>
              </a:rPr>
              <a:t>2. </a:t>
            </a:r>
            <a:r>
              <a:rPr lang="en-US" sz="1800" b="1" dirty="0">
                <a:solidFill>
                  <a:srgbClr val="595959"/>
                </a:solidFill>
                <a:latin typeface="Corbel Light" panose="020B0303020204020204" pitchFamily="34" charset="0"/>
              </a:rPr>
              <a:t>Sahitya </a:t>
            </a:r>
            <a:r>
              <a:rPr lang="en-US" sz="1800" b="1" dirty="0" err="1">
                <a:solidFill>
                  <a:srgbClr val="595959"/>
                </a:solidFill>
                <a:latin typeface="Corbel Light" panose="020B0303020204020204" pitchFamily="34" charset="0"/>
              </a:rPr>
              <a:t>ratna</a:t>
            </a:r>
            <a:r>
              <a:rPr lang="en-US" sz="1800" b="1" dirty="0">
                <a:solidFill>
                  <a:srgbClr val="595959"/>
                </a:solidFill>
                <a:latin typeface="Corbel Light" panose="020B0303020204020204" pitchFamily="34" charset="0"/>
              </a:rPr>
              <a:t> or </a:t>
            </a:r>
            <a:r>
              <a:rPr lang="en-US" sz="1800" b="1" dirty="0" err="1">
                <a:solidFill>
                  <a:srgbClr val="595959"/>
                </a:solidFill>
                <a:latin typeface="Corbel Light" panose="020B0303020204020204" pitchFamily="34" charset="0"/>
              </a:rPr>
              <a:t>ratna</a:t>
            </a:r>
            <a:r>
              <a:rPr lang="en-US" sz="1800" b="1" dirty="0">
                <a:solidFill>
                  <a:srgbClr val="595959"/>
                </a:solidFill>
                <a:latin typeface="Corbel Light" panose="020B0303020204020204" pitchFamily="34" charset="0"/>
              </a:rPr>
              <a:t> Ramayan </a:t>
            </a:r>
            <a:r>
              <a:rPr lang="en-US" sz="1800" dirty="0">
                <a:solidFill>
                  <a:srgbClr val="595959"/>
                </a:solidFill>
                <a:latin typeface="Corbel Light" panose="020B0303020204020204" pitchFamily="34" charset="0"/>
              </a:rPr>
              <a:t>(1608–1614), - Collection of </a:t>
            </a:r>
            <a:r>
              <a:rPr lang="en-US" sz="1800" dirty="0" err="1">
                <a:solidFill>
                  <a:srgbClr val="595959"/>
                </a:solidFill>
                <a:latin typeface="Corbel Light" panose="020B0303020204020204" pitchFamily="34" charset="0"/>
              </a:rPr>
              <a:t>Kavittas</a:t>
            </a:r>
            <a:br>
              <a:rPr lang="en-US" sz="1800" dirty="0">
                <a:solidFill>
                  <a:srgbClr val="595959"/>
                </a:solidFill>
                <a:latin typeface="Corbel Light" panose="020B0303020204020204" pitchFamily="34" charset="0"/>
              </a:rPr>
            </a:br>
            <a:r>
              <a:rPr lang="en-US" sz="1800" dirty="0">
                <a:solidFill>
                  <a:srgbClr val="595959"/>
                </a:solidFill>
                <a:latin typeface="Corbel Light" panose="020B0303020204020204" pitchFamily="34" charset="0"/>
              </a:rPr>
              <a:t>3. </a:t>
            </a:r>
            <a:r>
              <a:rPr lang="en-US" sz="1800" b="1" dirty="0" err="1">
                <a:solidFill>
                  <a:srgbClr val="595959"/>
                </a:solidFill>
                <a:latin typeface="Corbel Light" panose="020B0303020204020204" pitchFamily="34" charset="0"/>
              </a:rPr>
              <a:t>Gitavali</a:t>
            </a:r>
            <a:r>
              <a:rPr lang="en-US" sz="1800" dirty="0">
                <a:solidFill>
                  <a:srgbClr val="595959"/>
                </a:solidFill>
                <a:latin typeface="Corbel Light" panose="020B0303020204020204" pitchFamily="34" charset="0"/>
              </a:rPr>
              <a:t>, Collection of Songs, is a </a:t>
            </a:r>
            <a:r>
              <a:rPr lang="en-US" sz="1800" dirty="0" err="1">
                <a:solidFill>
                  <a:srgbClr val="595959"/>
                </a:solidFill>
                <a:latin typeface="Corbel Light" panose="020B0303020204020204" pitchFamily="34" charset="0"/>
              </a:rPr>
              <a:t>Braja</a:t>
            </a:r>
            <a:r>
              <a:rPr lang="en-US" sz="1800" dirty="0">
                <a:solidFill>
                  <a:srgbClr val="595959"/>
                </a:solidFill>
                <a:latin typeface="Corbel Light" panose="020B0303020204020204" pitchFamily="34" charset="0"/>
              </a:rPr>
              <a:t> rendering of the Ramayana in songs</a:t>
            </a:r>
            <a:br>
              <a:rPr lang="en-US" sz="1800" dirty="0">
                <a:solidFill>
                  <a:srgbClr val="595959"/>
                </a:solidFill>
                <a:latin typeface="Corbel Light" panose="020B0303020204020204" pitchFamily="34" charset="0"/>
              </a:rPr>
            </a:br>
            <a:r>
              <a:rPr lang="en-US" sz="1800" dirty="0">
                <a:solidFill>
                  <a:srgbClr val="595959"/>
                </a:solidFill>
                <a:latin typeface="Corbel Light" panose="020B0303020204020204" pitchFamily="34" charset="0"/>
              </a:rPr>
              <a:t>4. </a:t>
            </a:r>
            <a:r>
              <a:rPr lang="en-US" sz="1800" b="1" dirty="0">
                <a:solidFill>
                  <a:srgbClr val="595959"/>
                </a:solidFill>
                <a:latin typeface="Corbel Light" panose="020B0303020204020204" pitchFamily="34" charset="0"/>
              </a:rPr>
              <a:t>Krishna </a:t>
            </a:r>
            <a:r>
              <a:rPr lang="en-US" sz="1800" b="1" dirty="0" err="1">
                <a:solidFill>
                  <a:srgbClr val="595959"/>
                </a:solidFill>
                <a:latin typeface="Corbel Light" panose="020B0303020204020204" pitchFamily="34" charset="0"/>
              </a:rPr>
              <a:t>Gitavali</a:t>
            </a:r>
            <a:r>
              <a:rPr lang="en-US" sz="1800" b="1" dirty="0">
                <a:solidFill>
                  <a:srgbClr val="595959"/>
                </a:solidFill>
                <a:latin typeface="Corbel Light" panose="020B0303020204020204" pitchFamily="34" charset="0"/>
              </a:rPr>
              <a:t> or </a:t>
            </a:r>
            <a:r>
              <a:rPr lang="en-US" sz="1800" b="1" dirty="0" err="1">
                <a:solidFill>
                  <a:srgbClr val="595959"/>
                </a:solidFill>
                <a:latin typeface="Corbel Light" panose="020B0303020204020204" pitchFamily="34" charset="0"/>
              </a:rPr>
              <a:t>Krishnavali</a:t>
            </a:r>
            <a:r>
              <a:rPr lang="en-US" sz="1800" b="1" dirty="0">
                <a:solidFill>
                  <a:srgbClr val="595959"/>
                </a:solidFill>
                <a:latin typeface="Corbel Light" panose="020B0303020204020204" pitchFamily="34" charset="0"/>
              </a:rPr>
              <a:t> </a:t>
            </a:r>
            <a:r>
              <a:rPr lang="en-US" sz="1800" dirty="0">
                <a:solidFill>
                  <a:srgbClr val="595959"/>
                </a:solidFill>
                <a:latin typeface="Corbel Light" panose="020B0303020204020204" pitchFamily="34" charset="0"/>
              </a:rPr>
              <a:t>(1607), Collection of Songs to Krishna, is a collection of 61 songs in </a:t>
            </a:r>
            <a:r>
              <a:rPr lang="en-US" sz="1800" dirty="0" err="1">
                <a:solidFill>
                  <a:srgbClr val="595959"/>
                </a:solidFill>
                <a:latin typeface="Corbel Light" panose="020B0303020204020204" pitchFamily="34" charset="0"/>
              </a:rPr>
              <a:t>honour</a:t>
            </a:r>
            <a:r>
              <a:rPr lang="en-US" sz="1800" dirty="0">
                <a:solidFill>
                  <a:srgbClr val="595959"/>
                </a:solidFill>
                <a:latin typeface="Corbel Light" panose="020B0303020204020204" pitchFamily="34" charset="0"/>
              </a:rPr>
              <a:t> of Krishna in </a:t>
            </a:r>
            <a:r>
              <a:rPr lang="en-US" sz="1800" dirty="0" err="1">
                <a:solidFill>
                  <a:srgbClr val="595959"/>
                </a:solidFill>
                <a:latin typeface="Corbel Light" panose="020B0303020204020204" pitchFamily="34" charset="0"/>
              </a:rPr>
              <a:t>Braja</a:t>
            </a:r>
            <a:r>
              <a:rPr lang="en-US" sz="1800" dirty="0">
                <a:solidFill>
                  <a:srgbClr val="595959"/>
                </a:solidFill>
                <a:latin typeface="Corbel Light" panose="020B0303020204020204" pitchFamily="34" charset="0"/>
              </a:rPr>
              <a:t>.</a:t>
            </a:r>
            <a:br>
              <a:rPr lang="en-US" sz="1800" dirty="0">
                <a:solidFill>
                  <a:srgbClr val="595959"/>
                </a:solidFill>
                <a:latin typeface="Corbel Light" panose="020B0303020204020204" pitchFamily="34" charset="0"/>
              </a:rPr>
            </a:br>
            <a:r>
              <a:rPr lang="en-US" sz="1800" dirty="0">
                <a:solidFill>
                  <a:srgbClr val="595959"/>
                </a:solidFill>
                <a:latin typeface="Corbel Light" panose="020B0303020204020204" pitchFamily="34" charset="0"/>
              </a:rPr>
              <a:t>5. </a:t>
            </a:r>
            <a:r>
              <a:rPr lang="en-US" sz="1800" b="1" dirty="0">
                <a:solidFill>
                  <a:srgbClr val="595959"/>
                </a:solidFill>
                <a:latin typeface="Corbel Light" panose="020B0303020204020204" pitchFamily="34" charset="0"/>
              </a:rPr>
              <a:t>Vinaya </a:t>
            </a:r>
            <a:r>
              <a:rPr lang="en-US" sz="1800" b="1" dirty="0" err="1">
                <a:solidFill>
                  <a:srgbClr val="595959"/>
                </a:solidFill>
                <a:latin typeface="Corbel Light" panose="020B0303020204020204" pitchFamily="34" charset="0"/>
              </a:rPr>
              <a:t>Patrika</a:t>
            </a:r>
            <a:r>
              <a:rPr lang="en-US" sz="1800" dirty="0">
                <a:solidFill>
                  <a:srgbClr val="595959"/>
                </a:solidFill>
                <a:latin typeface="Corbel Light" panose="020B0303020204020204" pitchFamily="34" charset="0"/>
              </a:rPr>
              <a:t>, literally Petition of Humility, is a </a:t>
            </a:r>
            <a:r>
              <a:rPr lang="en-US" sz="1800" dirty="0" err="1">
                <a:solidFill>
                  <a:srgbClr val="595959"/>
                </a:solidFill>
                <a:latin typeface="Corbel Light" panose="020B0303020204020204" pitchFamily="34" charset="0"/>
              </a:rPr>
              <a:t>Braja</a:t>
            </a:r>
            <a:r>
              <a:rPr lang="en-US" sz="1800" dirty="0">
                <a:solidFill>
                  <a:srgbClr val="595959"/>
                </a:solidFill>
                <a:latin typeface="Corbel Light" panose="020B0303020204020204" pitchFamily="34" charset="0"/>
              </a:rPr>
              <a:t> work consisting of 279 stanzas or hymns. The stanzas form a petition in the court of Rama asking for Bhakti. It is considered to be the second best work of Tulsidas after the </a:t>
            </a:r>
            <a:r>
              <a:rPr lang="en-US" sz="1800" dirty="0" err="1">
                <a:solidFill>
                  <a:srgbClr val="595959"/>
                </a:solidFill>
                <a:latin typeface="Corbel Light" panose="020B0303020204020204" pitchFamily="34" charset="0"/>
              </a:rPr>
              <a:t>Ramcharitmanas</a:t>
            </a:r>
            <a:r>
              <a:rPr lang="en-US" sz="1800" dirty="0">
                <a:solidFill>
                  <a:srgbClr val="595959"/>
                </a:solidFill>
                <a:latin typeface="Corbel Light" panose="020B0303020204020204" pitchFamily="34" charset="0"/>
              </a:rPr>
              <a:t>.</a:t>
            </a:r>
          </a:p>
          <a:p>
            <a:pPr marL="0" indent="0" algn="ctr">
              <a:buNone/>
            </a:pPr>
            <a:endParaRPr lang="en-IN" sz="1300" dirty="0">
              <a:solidFill>
                <a:srgbClr val="595959"/>
              </a:solidFill>
            </a:endParaRPr>
          </a:p>
        </p:txBody>
      </p:sp>
      <p:pic>
        <p:nvPicPr>
          <p:cNvPr id="11" name="Picture 10">
            <a:extLst>
              <a:ext uri="{FF2B5EF4-FFF2-40B4-BE49-F238E27FC236}">
                <a16:creationId xmlns:a16="http://schemas.microsoft.com/office/drawing/2014/main" id="{A9D2939F-00E6-42CC-8F52-427A273DE36A}"/>
              </a:ext>
            </a:extLst>
          </p:cNvPr>
          <p:cNvPicPr>
            <a:picLocks noChangeAspect="1"/>
          </p:cNvPicPr>
          <p:nvPr/>
        </p:nvPicPr>
        <p:blipFill rotWithShape="1">
          <a:blip r:embed="rId3">
            <a:extLst>
              <a:ext uri="{28A0092B-C50C-407E-A947-70E740481C1C}">
                <a14:useLocalDpi xmlns:a14="http://schemas.microsoft.com/office/drawing/2010/main" val="0"/>
              </a:ext>
            </a:extLst>
          </a:blip>
          <a:srcRect l="21308" r="23529"/>
          <a:stretch/>
        </p:blipFill>
        <p:spPr>
          <a:xfrm>
            <a:off x="8606117" y="685808"/>
            <a:ext cx="2905400" cy="5486399"/>
          </a:xfrm>
          <a:prstGeom prst="rect">
            <a:avLst/>
          </a:prstGeom>
        </p:spPr>
      </p:pic>
      <p:sp>
        <p:nvSpPr>
          <p:cNvPr id="5" name="Rectangle 1">
            <a:extLst>
              <a:ext uri="{FF2B5EF4-FFF2-40B4-BE49-F238E27FC236}">
                <a16:creationId xmlns:a16="http://schemas.microsoft.com/office/drawing/2014/main" id="{3BA07787-523D-4AFF-B8DD-F0B26D93211D}"/>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333508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9BB41-671B-40EB-B027-3E5A8ADE42AD}"/>
              </a:ext>
            </a:extLst>
          </p:cNvPr>
          <p:cNvSpPr>
            <a:spLocks noGrp="1"/>
          </p:cNvSpPr>
          <p:nvPr>
            <p:ph type="title"/>
          </p:nvPr>
        </p:nvSpPr>
        <p:spPr>
          <a:xfrm>
            <a:off x="6513788" y="365125"/>
            <a:ext cx="4840010" cy="1807305"/>
          </a:xfrm>
        </p:spPr>
        <p:txBody>
          <a:bodyPr>
            <a:normAutofit/>
          </a:bodyPr>
          <a:lstStyle/>
          <a:p>
            <a:r>
              <a:rPr lang="en-IN" sz="4800" dirty="0">
                <a:solidFill>
                  <a:schemeClr val="accent6">
                    <a:lumMod val="50000"/>
                  </a:schemeClr>
                </a:solidFill>
                <a:latin typeface="Rainy Wind" panose="02000000000000000000" pitchFamily="2" charset="0"/>
              </a:rPr>
              <a:t>Contribution to Humanity</a:t>
            </a:r>
          </a:p>
        </p:txBody>
      </p:sp>
      <p:pic>
        <p:nvPicPr>
          <p:cNvPr id="7" name="Picture 6">
            <a:extLst>
              <a:ext uri="{FF2B5EF4-FFF2-40B4-BE49-F238E27FC236}">
                <a16:creationId xmlns:a16="http://schemas.microsoft.com/office/drawing/2014/main" id="{FC03B8DD-4E9A-43D3-8FCB-7CF2185842E3}"/>
              </a:ext>
            </a:extLst>
          </p:cNvPr>
          <p:cNvPicPr>
            <a:picLocks noChangeAspect="1"/>
          </p:cNvPicPr>
          <p:nvPr/>
        </p:nvPicPr>
        <p:blipFill rotWithShape="1">
          <a:blip r:embed="rId2">
            <a:extLst>
              <a:ext uri="{28A0092B-C50C-407E-A947-70E740481C1C}">
                <a14:useLocalDpi xmlns:a14="http://schemas.microsoft.com/office/drawing/2010/main" val="0"/>
              </a:ext>
            </a:extLst>
          </a:blip>
          <a:srcRect l="26117" r="2304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25E7FE43-AC1E-4074-8A2E-BE3B2A9367A2}"/>
              </a:ext>
            </a:extLst>
          </p:cNvPr>
          <p:cNvSpPr>
            <a:spLocks noGrp="1"/>
          </p:cNvSpPr>
          <p:nvPr>
            <p:ph idx="1"/>
          </p:nvPr>
        </p:nvSpPr>
        <p:spPr>
          <a:xfrm>
            <a:off x="6513787" y="2333297"/>
            <a:ext cx="5140147" cy="4159578"/>
          </a:xfrm>
        </p:spPr>
        <p:txBody>
          <a:bodyPr>
            <a:normAutofit/>
          </a:bodyPr>
          <a:lstStyle/>
          <a:p>
            <a:pPr marL="0" indent="0">
              <a:buNone/>
            </a:pPr>
            <a:r>
              <a:rPr lang="en-US" sz="1700" dirty="0"/>
              <a:t>Materialistically speaking, Sant Tulsidas’ Contributions to Humanity would be the Ramacharitmanas, along with the above-mentioned texts of literature, filled with immense devotion. But his contribution far exceeds the textual work. </a:t>
            </a:r>
          </a:p>
          <a:p>
            <a:pPr marL="0" indent="0">
              <a:buNone/>
            </a:pPr>
            <a:r>
              <a:rPr lang="en-US" sz="1700" dirty="0"/>
              <a:t>In translating the various scriptures of Hindu literature from Sanskrit to the vernacular language, he opened the door to knowledge, Devotion and enlightenment to a very large demographic. </a:t>
            </a:r>
          </a:p>
          <a:p>
            <a:pPr marL="0" indent="0">
              <a:buNone/>
            </a:pPr>
            <a:r>
              <a:rPr lang="en-US" sz="1700" dirty="0"/>
              <a:t>The people that did not know Sanskrit, to those that were at that time not allowed to read or write, could now all listen, recite and even dedicate their entire lives reading, appreciating and absorbing the works of Tulsidas. </a:t>
            </a:r>
          </a:p>
          <a:p>
            <a:pPr marL="0" indent="0">
              <a:buNone/>
            </a:pPr>
            <a:endParaRPr lang="en-IN" sz="1700" dirty="0"/>
          </a:p>
        </p:txBody>
      </p:sp>
    </p:spTree>
    <p:extLst>
      <p:ext uri="{BB962C8B-B14F-4D97-AF65-F5344CB8AC3E}">
        <p14:creationId xmlns:p14="http://schemas.microsoft.com/office/powerpoint/2010/main" val="2319907096"/>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42DD9-513D-4FF5-A52E-242944AA20F5}"/>
              </a:ext>
            </a:extLst>
          </p:cNvPr>
          <p:cNvSpPr>
            <a:spLocks noGrp="1"/>
          </p:cNvSpPr>
          <p:nvPr>
            <p:ph type="title"/>
          </p:nvPr>
        </p:nvSpPr>
        <p:spPr>
          <a:xfrm>
            <a:off x="1616054" y="1070149"/>
            <a:ext cx="8959893" cy="1004836"/>
          </a:xfrm>
        </p:spPr>
        <p:txBody>
          <a:bodyPr anchor="ctr">
            <a:normAutofit fontScale="90000"/>
          </a:bodyPr>
          <a:lstStyle/>
          <a:p>
            <a:pPr algn="ctr"/>
            <a:r>
              <a:rPr lang="en-IN" sz="6600" dirty="0">
                <a:solidFill>
                  <a:schemeClr val="accent2">
                    <a:lumMod val="75000"/>
                  </a:schemeClr>
                </a:solidFill>
                <a:latin typeface="Rainy Wind" panose="02000000000000000000" pitchFamily="2" charset="0"/>
              </a:rPr>
              <a:t>To our households…</a:t>
            </a: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77F85B-CFC3-4E55-ADF6-52D97D487A34}"/>
              </a:ext>
            </a:extLst>
          </p:cNvPr>
          <p:cNvSpPr>
            <a:spLocks noGrp="1"/>
          </p:cNvSpPr>
          <p:nvPr>
            <p:ph idx="1"/>
          </p:nvPr>
        </p:nvSpPr>
        <p:spPr>
          <a:xfrm>
            <a:off x="1616053" y="2768321"/>
            <a:ext cx="9468713" cy="3019530"/>
          </a:xfrm>
        </p:spPr>
        <p:txBody>
          <a:bodyPr anchor="t">
            <a:normAutofit fontScale="92500" lnSpcReduction="10000"/>
          </a:bodyPr>
          <a:lstStyle/>
          <a:p>
            <a:pPr marL="0" indent="0">
              <a:buNone/>
            </a:pPr>
            <a:r>
              <a:rPr lang="en-US" i="1" dirty="0">
                <a:solidFill>
                  <a:schemeClr val="tx1">
                    <a:lumMod val="65000"/>
                    <a:lumOff val="35000"/>
                  </a:schemeClr>
                </a:solidFill>
                <a:latin typeface="Corbel Light" panose="020B0303020204020204" pitchFamily="34" charset="0"/>
              </a:rPr>
              <a:t>This effect was naturally carried down the generations, and in the past 400 years, has and will benefit the lives of countless people. The result of his translation was that every household in India could now experience the highest form of Literature and Manuscripts that were previously out of their reach.  </a:t>
            </a:r>
          </a:p>
          <a:p>
            <a:pPr marL="0" indent="0">
              <a:buNone/>
            </a:pPr>
            <a:r>
              <a:rPr lang="en-US" i="1" dirty="0">
                <a:solidFill>
                  <a:schemeClr val="tx1">
                    <a:lumMod val="65000"/>
                    <a:lumOff val="35000"/>
                  </a:schemeClr>
                </a:solidFill>
                <a:latin typeface="Corbel Light" panose="020B0303020204020204" pitchFamily="34" charset="0"/>
              </a:rPr>
              <a:t>This kindled the idea of devotion, and respect in the minds and households of Each Indian, effectively changing his or her life for ever, and this effect will continue for the generations to come.</a:t>
            </a:r>
          </a:p>
          <a:p>
            <a:pPr marL="0" indent="0">
              <a:buNone/>
            </a:pPr>
            <a:endParaRPr lang="en-IN" sz="2000" dirty="0">
              <a:solidFill>
                <a:schemeClr val="tx1">
                  <a:lumMod val="65000"/>
                  <a:lumOff val="35000"/>
                </a:schemeClr>
              </a:solidFill>
            </a:endParaRPr>
          </a:p>
        </p:txBody>
      </p:sp>
    </p:spTree>
    <p:extLst>
      <p:ext uri="{BB962C8B-B14F-4D97-AF65-F5344CB8AC3E}">
        <p14:creationId xmlns:p14="http://schemas.microsoft.com/office/powerpoint/2010/main" val="77670696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EEC-2438-4818-A033-AB5FA9FAA231}"/>
              </a:ext>
            </a:extLst>
          </p:cNvPr>
          <p:cNvSpPr>
            <a:spLocks noGrp="1"/>
          </p:cNvSpPr>
          <p:nvPr>
            <p:ph type="title"/>
          </p:nvPr>
        </p:nvSpPr>
        <p:spPr>
          <a:xfrm>
            <a:off x="504217" y="3917151"/>
            <a:ext cx="3582104" cy="2452687"/>
          </a:xfrm>
        </p:spPr>
        <p:txBody>
          <a:bodyPr anchor="ctr">
            <a:normAutofit/>
          </a:bodyPr>
          <a:lstStyle/>
          <a:p>
            <a:r>
              <a:rPr lang="en-IN" sz="4800" dirty="0">
                <a:solidFill>
                  <a:schemeClr val="accent5">
                    <a:lumMod val="75000"/>
                  </a:schemeClr>
                </a:solidFill>
                <a:latin typeface="Rainy Wind" panose="02000000000000000000" pitchFamily="2" charset="0"/>
              </a:rPr>
              <a:t>What we should </a:t>
            </a:r>
            <a:br>
              <a:rPr lang="en-IN" sz="4800" dirty="0">
                <a:solidFill>
                  <a:schemeClr val="accent5">
                    <a:lumMod val="75000"/>
                  </a:schemeClr>
                </a:solidFill>
                <a:latin typeface="Rainy Wind" panose="02000000000000000000" pitchFamily="2" charset="0"/>
              </a:rPr>
            </a:br>
            <a:r>
              <a:rPr lang="en-IN" sz="4800" dirty="0">
                <a:solidFill>
                  <a:schemeClr val="accent5">
                    <a:lumMod val="75000"/>
                  </a:schemeClr>
                </a:solidFill>
                <a:latin typeface="Rainy Wind" panose="02000000000000000000" pitchFamily="2" charset="0"/>
              </a:rPr>
              <a:t>learn</a:t>
            </a:r>
          </a:p>
        </p:txBody>
      </p:sp>
      <p:pic>
        <p:nvPicPr>
          <p:cNvPr id="11" name="Picture 10">
            <a:extLst>
              <a:ext uri="{FF2B5EF4-FFF2-40B4-BE49-F238E27FC236}">
                <a16:creationId xmlns:a16="http://schemas.microsoft.com/office/drawing/2014/main" id="{6D60274D-8FD2-448D-A080-0EFA9EDCE711}"/>
              </a:ext>
            </a:extLst>
          </p:cNvPr>
          <p:cNvPicPr>
            <a:picLocks noChangeAspect="1"/>
          </p:cNvPicPr>
          <p:nvPr/>
        </p:nvPicPr>
        <p:blipFill rotWithShape="1">
          <a:blip r:embed="rId2">
            <a:extLst>
              <a:ext uri="{28A0092B-C50C-407E-A947-70E740481C1C}">
                <a14:useLocalDpi xmlns:a14="http://schemas.microsoft.com/office/drawing/2010/main" val="0"/>
              </a:ext>
            </a:extLst>
          </a:blip>
          <a:srcRect t="25310" b="705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420E1180-F544-43DA-810C-D34A757D866B}"/>
              </a:ext>
            </a:extLst>
          </p:cNvPr>
          <p:cNvSpPr>
            <a:spLocks noGrp="1"/>
          </p:cNvSpPr>
          <p:nvPr>
            <p:ph idx="1"/>
          </p:nvPr>
        </p:nvSpPr>
        <p:spPr>
          <a:xfrm>
            <a:off x="2920482" y="3428999"/>
            <a:ext cx="9190653" cy="3710603"/>
          </a:xfrm>
        </p:spPr>
        <p:txBody>
          <a:bodyPr anchor="ctr">
            <a:normAutofit lnSpcReduction="10000"/>
          </a:bodyPr>
          <a:lstStyle/>
          <a:p>
            <a:pPr marL="0" indent="0">
              <a:buNone/>
            </a:pPr>
            <a:r>
              <a:rPr lang="en-US" sz="1800" dirty="0">
                <a:latin typeface="Corbel Light" panose="020B0303020204020204" pitchFamily="34" charset="0"/>
              </a:rPr>
              <a:t>From a person like Sant Tulsidas, There is a plethora of things to learn. Most of them solely from the </a:t>
            </a:r>
            <a:r>
              <a:rPr lang="en-US" sz="1800" dirty="0" err="1">
                <a:latin typeface="Corbel Light" panose="020B0303020204020204" pitchFamily="34" charset="0"/>
              </a:rPr>
              <a:t>Tulasi</a:t>
            </a:r>
            <a:r>
              <a:rPr lang="en-US" sz="1800" dirty="0">
                <a:latin typeface="Corbel Light" panose="020B0303020204020204" pitchFamily="34" charset="0"/>
              </a:rPr>
              <a:t> </a:t>
            </a:r>
            <a:r>
              <a:rPr lang="en-US" sz="1800" dirty="0" err="1">
                <a:latin typeface="Corbel Light" panose="020B0303020204020204" pitchFamily="34" charset="0"/>
              </a:rPr>
              <a:t>Satsai</a:t>
            </a:r>
            <a:r>
              <a:rPr lang="en-US" sz="1800" dirty="0">
                <a:latin typeface="Corbel Light" panose="020B0303020204020204" pitchFamily="34" charset="0"/>
              </a:rPr>
              <a:t>, where he writes </a:t>
            </a:r>
            <a:r>
              <a:rPr lang="en-US" sz="1800" dirty="0" err="1">
                <a:latin typeface="Corbel Light" panose="020B0303020204020204" pitchFamily="34" charset="0"/>
              </a:rPr>
              <a:t>dohas</a:t>
            </a:r>
            <a:r>
              <a:rPr lang="en-US" sz="1800" dirty="0">
                <a:latin typeface="Corbel Light" panose="020B0303020204020204" pitchFamily="34" charset="0"/>
              </a:rPr>
              <a:t> about the lessons that he has learnt from his life. A personal favorite of mine is:</a:t>
            </a:r>
          </a:p>
          <a:p>
            <a:pPr marL="0" indent="0">
              <a:buNone/>
            </a:pPr>
            <a:endParaRPr lang="en-US" sz="1800" i="1" dirty="0">
              <a:latin typeface="Corbel Light" panose="020B0303020204020204" pitchFamily="34" charset="0"/>
            </a:endParaRPr>
          </a:p>
          <a:p>
            <a:pPr marL="0" indent="0">
              <a:buNone/>
            </a:pPr>
            <a:br>
              <a:rPr lang="en-US" sz="1800" i="1" dirty="0">
                <a:latin typeface="Corbel Light" panose="020B0303020204020204" pitchFamily="34" charset="0"/>
              </a:rPr>
            </a:br>
            <a:endParaRPr lang="en-US" sz="1800" i="1" dirty="0">
              <a:latin typeface="Corbel Light" panose="020B0303020204020204" pitchFamily="34" charset="0"/>
            </a:endParaRPr>
          </a:p>
          <a:p>
            <a:pPr marL="0" indent="0">
              <a:buNone/>
            </a:pPr>
            <a:r>
              <a:rPr lang="en-US" sz="1800" dirty="0">
                <a:latin typeface="Corbel Light" panose="020B0303020204020204" pitchFamily="34" charset="0"/>
              </a:rPr>
              <a:t>It states that a person must never stop being kind, no matter where life takes him. It is a saying, which I believe to be the essence of good character in humans, which if cultivated, could help make this world a much better place.</a:t>
            </a:r>
          </a:p>
          <a:p>
            <a:pPr marL="0" indent="0">
              <a:buNone/>
            </a:pPr>
            <a:r>
              <a:rPr lang="en-US" sz="1800" dirty="0">
                <a:latin typeface="Corbel Light" panose="020B0303020204020204" pitchFamily="34" charset="0"/>
              </a:rPr>
              <a:t>Other things to learn from Sant Tulsidas are his unending devotion, his character to never </a:t>
            </a:r>
            <a:r>
              <a:rPr lang="en-US" sz="1800" dirty="0" err="1">
                <a:latin typeface="Corbel Light" panose="020B0303020204020204" pitchFamily="34" charset="0"/>
              </a:rPr>
              <a:t>criticise</a:t>
            </a:r>
            <a:r>
              <a:rPr lang="en-US" sz="1800" dirty="0">
                <a:latin typeface="Corbel Light" panose="020B0303020204020204" pitchFamily="34" charset="0"/>
              </a:rPr>
              <a:t> his life no matter how tough it got, and the fact that if we channel our passion towards the right thing, something great will always come out of it. </a:t>
            </a:r>
            <a:br>
              <a:rPr lang="en-US" sz="1600" dirty="0"/>
            </a:br>
            <a:endParaRPr lang="en-IN" sz="1600" dirty="0"/>
          </a:p>
        </p:txBody>
      </p:sp>
      <p:pic>
        <p:nvPicPr>
          <p:cNvPr id="15" name="Picture 14">
            <a:extLst>
              <a:ext uri="{FF2B5EF4-FFF2-40B4-BE49-F238E27FC236}">
                <a16:creationId xmlns:a16="http://schemas.microsoft.com/office/drawing/2014/main" id="{F3276FAF-6646-4B54-9D8A-2C0ACFA2F3F2}"/>
              </a:ext>
            </a:extLst>
          </p:cNvPr>
          <p:cNvPicPr>
            <a:picLocks noChangeAspect="1"/>
          </p:cNvPicPr>
          <p:nvPr/>
        </p:nvPicPr>
        <p:blipFill>
          <a:blip r:embed="rId3"/>
          <a:stretch>
            <a:fillRect/>
          </a:stretch>
        </p:blipFill>
        <p:spPr>
          <a:xfrm>
            <a:off x="5940781" y="4177731"/>
            <a:ext cx="2867025" cy="866775"/>
          </a:xfrm>
          <a:prstGeom prst="rect">
            <a:avLst/>
          </a:prstGeom>
        </p:spPr>
      </p:pic>
    </p:spTree>
    <p:extLst>
      <p:ext uri="{BB962C8B-B14F-4D97-AF65-F5344CB8AC3E}">
        <p14:creationId xmlns:p14="http://schemas.microsoft.com/office/powerpoint/2010/main" val="135641662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CDC23A-27E0-4892-892B-41798D1F2DE6}"/>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9B751B82-EDDB-4C56-A8AF-D62197C60F29}"/>
              </a:ext>
            </a:extLst>
          </p:cNvPr>
          <p:cNvSpPr>
            <a:spLocks noGrp="1"/>
          </p:cNvSpPr>
          <p:nvPr>
            <p:ph type="title"/>
          </p:nvPr>
        </p:nvSpPr>
        <p:spPr>
          <a:xfrm>
            <a:off x="838200" y="365125"/>
            <a:ext cx="10515600" cy="1325563"/>
          </a:xfrm>
        </p:spPr>
        <p:txBody>
          <a:bodyPr>
            <a:normAutofit/>
          </a:bodyPr>
          <a:lstStyle/>
          <a:p>
            <a:r>
              <a:rPr lang="en-IN" sz="8000" dirty="0">
                <a:solidFill>
                  <a:schemeClr val="accent6">
                    <a:lumMod val="40000"/>
                    <a:lumOff val="60000"/>
                  </a:schemeClr>
                </a:solidFill>
                <a:latin typeface="Rainy Wind" panose="02000000000000000000" pitchFamily="2" charset="0"/>
              </a:rPr>
              <a:t>Summary</a:t>
            </a:r>
          </a:p>
        </p:txBody>
      </p:sp>
      <p:sp>
        <p:nvSpPr>
          <p:cNvPr id="3" name="Content Placeholder 2">
            <a:extLst>
              <a:ext uri="{FF2B5EF4-FFF2-40B4-BE49-F238E27FC236}">
                <a16:creationId xmlns:a16="http://schemas.microsoft.com/office/drawing/2014/main" id="{E6F6DD07-8077-45C8-9D43-F714BC448966}"/>
              </a:ext>
            </a:extLst>
          </p:cNvPr>
          <p:cNvSpPr>
            <a:spLocks noGrp="1"/>
          </p:cNvSpPr>
          <p:nvPr>
            <p:ph idx="1"/>
          </p:nvPr>
        </p:nvSpPr>
        <p:spPr>
          <a:xfrm>
            <a:off x="587829" y="1819469"/>
            <a:ext cx="11280709" cy="4786604"/>
          </a:xfrm>
        </p:spPr>
        <p:txBody>
          <a:bodyPr>
            <a:normAutofit fontScale="92500" lnSpcReduction="10000"/>
          </a:bodyPr>
          <a:lstStyle/>
          <a:p>
            <a:pPr>
              <a:buFont typeface="Wingdings" panose="05000000000000000000" pitchFamily="2" charset="2"/>
              <a:buChar char="v"/>
            </a:pPr>
            <a:r>
              <a:rPr lang="en-US" dirty="0">
                <a:solidFill>
                  <a:srgbClr val="FFFFFF"/>
                </a:solidFill>
                <a:latin typeface="Corbel Light" panose="020B0303020204020204" pitchFamily="34" charset="0"/>
              </a:rPr>
              <a:t>Sant Tulsidas was born in the year 1532 and had immediately begun chanting the name of Lord Rama. He had a very rough childhood and grew up mostly as an orphan from the age of 5 and is believed by many to have been the reincarnation of the great Sage </a:t>
            </a:r>
            <a:r>
              <a:rPr lang="en-US" dirty="0" err="1">
                <a:solidFill>
                  <a:srgbClr val="FFFFFF"/>
                </a:solidFill>
                <a:latin typeface="Corbel Light" panose="020B0303020204020204" pitchFamily="34" charset="0"/>
              </a:rPr>
              <a:t>Valmaki</a:t>
            </a:r>
            <a:r>
              <a:rPr lang="en-US" dirty="0">
                <a:solidFill>
                  <a:srgbClr val="FFFFFF"/>
                </a:solidFill>
                <a:latin typeface="Corbel Light" panose="020B0303020204020204" pitchFamily="34" charset="0"/>
              </a:rPr>
              <a:t> himself.</a:t>
            </a:r>
          </a:p>
          <a:p>
            <a:pPr>
              <a:buFont typeface="Wingdings" panose="05000000000000000000" pitchFamily="2" charset="2"/>
              <a:buChar char="v"/>
            </a:pPr>
            <a:r>
              <a:rPr lang="en-US" dirty="0">
                <a:solidFill>
                  <a:srgbClr val="FFFFFF"/>
                </a:solidFill>
                <a:latin typeface="Corbel Light" panose="020B0303020204020204" pitchFamily="34" charset="0"/>
              </a:rPr>
              <a:t>Marriage was perhaps the most important guiding event in his life that led him to the path that he was meant to choose. He soon became an ascetic and spent the rest of his life in devotion. He ultimately found his goal and met Lord Hanuman himself.</a:t>
            </a:r>
          </a:p>
          <a:p>
            <a:pPr>
              <a:buFont typeface="Wingdings" panose="05000000000000000000" pitchFamily="2" charset="2"/>
              <a:buChar char="v"/>
            </a:pPr>
            <a:r>
              <a:rPr lang="en-US" dirty="0">
                <a:solidFill>
                  <a:srgbClr val="FFFFFF"/>
                </a:solidFill>
                <a:latin typeface="Corbel Light" panose="020B0303020204020204" pitchFamily="34" charset="0"/>
              </a:rPr>
              <a:t>He went on to translate the Ramayan from Sanskrit, along with many other holy scriptures into the vernacular language – Awadhi.</a:t>
            </a:r>
          </a:p>
          <a:p>
            <a:pPr>
              <a:buFont typeface="Wingdings" panose="05000000000000000000" pitchFamily="2" charset="2"/>
              <a:buChar char="v"/>
            </a:pPr>
            <a:r>
              <a:rPr lang="en-US" dirty="0">
                <a:solidFill>
                  <a:srgbClr val="FFFFFF"/>
                </a:solidFill>
                <a:latin typeface="Corbel Light" panose="020B0303020204020204" pitchFamily="34" charset="0"/>
              </a:rPr>
              <a:t>He was truly a saint that transformed the way we see and hear our scriptures and brought them to our households. </a:t>
            </a:r>
            <a:br>
              <a:rPr lang="en-US" dirty="0">
                <a:solidFill>
                  <a:srgbClr val="FFFFFF"/>
                </a:solidFill>
                <a:latin typeface="Corbel Light" panose="020B0303020204020204" pitchFamily="34" charset="0"/>
              </a:rPr>
            </a:br>
            <a:endParaRPr lang="en-IN" dirty="0">
              <a:solidFill>
                <a:srgbClr val="FFFFFF"/>
              </a:solidFill>
              <a:latin typeface="Corbel Light" panose="020B0303020204020204" pitchFamily="34" charset="0"/>
            </a:endParaRPr>
          </a:p>
        </p:txBody>
      </p:sp>
    </p:spTree>
    <p:extLst>
      <p:ext uri="{BB962C8B-B14F-4D97-AF65-F5344CB8AC3E}">
        <p14:creationId xmlns:p14="http://schemas.microsoft.com/office/powerpoint/2010/main" val="3170890888"/>
      </p:ext>
    </p:extLst>
  </p:cSld>
  <p:clrMapOvr>
    <a:overrideClrMapping bg1="dk1" tx1="lt1" bg2="dk2" tx2="lt2" accent1="accent1" accent2="accent2" accent3="accent3" accent4="accent4" accent5="accent5" accent6="accent6" hlink="hlink" folHlink="folHlink"/>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086EA44A-A897-455A-9A4F-F54FB53C62DE}"/>
              </a:ext>
            </a:extLst>
          </p:cNvPr>
          <p:cNvSpPr>
            <a:spLocks noGrp="1"/>
          </p:cNvSpPr>
          <p:nvPr>
            <p:ph type="title"/>
          </p:nvPr>
        </p:nvSpPr>
        <p:spPr>
          <a:xfrm>
            <a:off x="827088" y="3517641"/>
            <a:ext cx="2655887" cy="1337388"/>
          </a:xfrm>
        </p:spPr>
        <p:txBody>
          <a:bodyPr anchor="t">
            <a:normAutofit/>
          </a:bodyPr>
          <a:lstStyle/>
          <a:p>
            <a:r>
              <a:rPr lang="en-IN" sz="4000" dirty="0">
                <a:latin typeface="Rainy Wind" panose="02000000000000000000" pitchFamily="2" charset="0"/>
              </a:rPr>
              <a:t>Early Life</a:t>
            </a:r>
          </a:p>
        </p:txBody>
      </p:sp>
      <p:sp>
        <p:nvSpPr>
          <p:cNvPr id="3" name="Content Placeholder 2">
            <a:extLst>
              <a:ext uri="{FF2B5EF4-FFF2-40B4-BE49-F238E27FC236}">
                <a16:creationId xmlns:a16="http://schemas.microsoft.com/office/drawing/2014/main" id="{4A06322B-6B4B-4756-B7F0-26C8B157742B}"/>
              </a:ext>
            </a:extLst>
          </p:cNvPr>
          <p:cNvSpPr>
            <a:spLocks noGrp="1"/>
          </p:cNvSpPr>
          <p:nvPr>
            <p:ph idx="1"/>
          </p:nvPr>
        </p:nvSpPr>
        <p:spPr>
          <a:xfrm>
            <a:off x="5120433" y="1150038"/>
            <a:ext cx="6682791" cy="4735205"/>
          </a:xfrm>
        </p:spPr>
        <p:txBody>
          <a:bodyPr>
            <a:normAutofit/>
          </a:bodyPr>
          <a:lstStyle/>
          <a:p>
            <a:pPr marL="0" indent="0">
              <a:buNone/>
            </a:pPr>
            <a:r>
              <a:rPr lang="en-US" sz="2400" dirty="0">
                <a:solidFill>
                  <a:schemeClr val="tx1">
                    <a:alpha val="80000"/>
                  </a:schemeClr>
                </a:solidFill>
                <a:latin typeface="Corbel Light" panose="020B0303020204020204" pitchFamily="34" charset="0"/>
              </a:rPr>
              <a:t>Sant Tulsidas was born on the 7th day in the month of Shraavana somewhere around the year 1532. His birthplace is identified at the </a:t>
            </a:r>
            <a:r>
              <a:rPr lang="en-US" sz="2400" dirty="0" err="1">
                <a:solidFill>
                  <a:schemeClr val="tx1">
                    <a:alpha val="80000"/>
                  </a:schemeClr>
                </a:solidFill>
                <a:latin typeface="Corbel Light" panose="020B0303020204020204" pitchFamily="34" charset="0"/>
              </a:rPr>
              <a:t>Rajapur</a:t>
            </a:r>
            <a:r>
              <a:rPr lang="en-US" sz="2400" dirty="0">
                <a:solidFill>
                  <a:schemeClr val="tx1">
                    <a:alpha val="80000"/>
                  </a:schemeClr>
                </a:solidFill>
                <a:latin typeface="Corbel Light" panose="020B0303020204020204" pitchFamily="34" charset="0"/>
              </a:rPr>
              <a:t> (also known as the </a:t>
            </a:r>
            <a:r>
              <a:rPr lang="en-US" sz="2400" dirty="0" err="1">
                <a:solidFill>
                  <a:schemeClr val="tx1">
                    <a:alpha val="80000"/>
                  </a:schemeClr>
                </a:solidFill>
                <a:latin typeface="Corbel Light" panose="020B0303020204020204" pitchFamily="34" charset="0"/>
              </a:rPr>
              <a:t>Chitrakuta</a:t>
            </a:r>
            <a:r>
              <a:rPr lang="en-US" sz="2400" dirty="0">
                <a:solidFill>
                  <a:schemeClr val="tx1">
                    <a:alpha val="80000"/>
                  </a:schemeClr>
                </a:solidFill>
                <a:latin typeface="Corbel Light" panose="020B0303020204020204" pitchFamily="34" charset="0"/>
              </a:rPr>
              <a:t>) at the bank of the Yamuna river in Uttar Pradesh, India. His parents were </a:t>
            </a:r>
            <a:r>
              <a:rPr lang="en-US" sz="2400" dirty="0" err="1">
                <a:solidFill>
                  <a:schemeClr val="tx1">
                    <a:alpha val="80000"/>
                  </a:schemeClr>
                </a:solidFill>
                <a:latin typeface="Corbel Light" panose="020B0303020204020204" pitchFamily="34" charset="0"/>
              </a:rPr>
              <a:t>Hulsi</a:t>
            </a:r>
            <a:r>
              <a:rPr lang="en-US" sz="2400" dirty="0">
                <a:solidFill>
                  <a:schemeClr val="tx1">
                    <a:alpha val="80000"/>
                  </a:schemeClr>
                </a:solidFill>
                <a:latin typeface="Corbel Light" panose="020B0303020204020204" pitchFamily="34" charset="0"/>
              </a:rPr>
              <a:t> and </a:t>
            </a:r>
            <a:r>
              <a:rPr lang="en-US" sz="2400" dirty="0" err="1">
                <a:solidFill>
                  <a:schemeClr val="tx1">
                    <a:alpha val="80000"/>
                  </a:schemeClr>
                </a:solidFill>
                <a:latin typeface="Corbel Light" panose="020B0303020204020204" pitchFamily="34" charset="0"/>
              </a:rPr>
              <a:t>Atmaram</a:t>
            </a:r>
            <a:r>
              <a:rPr lang="en-US" sz="2400" dirty="0">
                <a:solidFill>
                  <a:schemeClr val="tx1">
                    <a:alpha val="80000"/>
                  </a:schemeClr>
                </a:solidFill>
                <a:latin typeface="Corbel Light" panose="020B0303020204020204" pitchFamily="34" charset="0"/>
              </a:rPr>
              <a:t> Dubey.</a:t>
            </a:r>
          </a:p>
          <a:p>
            <a:pPr marL="0" indent="0">
              <a:buNone/>
            </a:pPr>
            <a:br>
              <a:rPr lang="en-US" sz="2400" dirty="0">
                <a:solidFill>
                  <a:schemeClr val="tx1">
                    <a:alpha val="80000"/>
                  </a:schemeClr>
                </a:solidFill>
                <a:latin typeface="Corbel Light" panose="020B0303020204020204" pitchFamily="34" charset="0"/>
              </a:rPr>
            </a:br>
            <a:r>
              <a:rPr lang="en-US" sz="2400" dirty="0">
                <a:solidFill>
                  <a:schemeClr val="tx1">
                    <a:alpha val="80000"/>
                  </a:schemeClr>
                </a:solidFill>
                <a:latin typeface="Corbel Light" panose="020B0303020204020204" pitchFamily="34" charset="0"/>
              </a:rPr>
              <a:t>Upon his birth, he had started enchanting the name of Rama instead of crying. Which is why he was named </a:t>
            </a:r>
            <a:r>
              <a:rPr lang="en-US" sz="2400" dirty="0" err="1">
                <a:solidFill>
                  <a:schemeClr val="tx1">
                    <a:alpha val="80000"/>
                  </a:schemeClr>
                </a:solidFill>
                <a:latin typeface="Corbel Light" panose="020B0303020204020204" pitchFamily="34" charset="0"/>
              </a:rPr>
              <a:t>Rambola</a:t>
            </a:r>
            <a:r>
              <a:rPr lang="en-US" sz="2400" dirty="0">
                <a:solidFill>
                  <a:schemeClr val="tx1">
                    <a:alpha val="80000"/>
                  </a:schemeClr>
                </a:solidFill>
                <a:latin typeface="Corbel Light" panose="020B0303020204020204" pitchFamily="34" charset="0"/>
              </a:rPr>
              <a:t>. At the fourth night after his birth, his father passed away, and his mother abandoned him soon after.</a:t>
            </a:r>
          </a:p>
          <a:p>
            <a:pPr marL="0" indent="0">
              <a:buNone/>
            </a:pPr>
            <a:endParaRPr lang="en-US" sz="2200" dirty="0">
              <a:solidFill>
                <a:schemeClr val="tx1">
                  <a:alpha val="80000"/>
                </a:schemeClr>
              </a:solidFill>
            </a:endParaRPr>
          </a:p>
          <a:p>
            <a:pPr marL="0" indent="0">
              <a:buNone/>
            </a:pPr>
            <a:endParaRPr lang="en-IN" sz="2200" dirty="0">
              <a:solidFill>
                <a:schemeClr val="tx1">
                  <a:alpha val="80000"/>
                </a:schemeClr>
              </a:solidFill>
            </a:endParaRPr>
          </a:p>
        </p:txBody>
      </p:sp>
      <p:sp>
        <p:nvSpPr>
          <p:cNvPr id="22" name="Title 1">
            <a:extLst>
              <a:ext uri="{FF2B5EF4-FFF2-40B4-BE49-F238E27FC236}">
                <a16:creationId xmlns:a16="http://schemas.microsoft.com/office/drawing/2014/main" id="{EF1E654C-CB89-4B8B-B2BB-B008B8D4B8CD}"/>
              </a:ext>
            </a:extLst>
          </p:cNvPr>
          <p:cNvSpPr txBox="1">
            <a:spLocks/>
          </p:cNvSpPr>
          <p:nvPr/>
        </p:nvSpPr>
        <p:spPr>
          <a:xfrm>
            <a:off x="630929" y="1335786"/>
            <a:ext cx="5049147" cy="1996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accent4">
                    <a:lumMod val="75000"/>
                  </a:schemeClr>
                </a:solidFill>
                <a:latin typeface="Rainy Wind" panose="02000000000000000000" pitchFamily="2" charset="0"/>
              </a:rPr>
              <a:t>Sant Tulsidas</a:t>
            </a:r>
          </a:p>
        </p:txBody>
      </p:sp>
    </p:spTree>
    <p:extLst>
      <p:ext uri="{BB962C8B-B14F-4D97-AF65-F5344CB8AC3E}">
        <p14:creationId xmlns:p14="http://schemas.microsoft.com/office/powerpoint/2010/main" val="9365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923DC-1E24-4CAE-AFFD-1E27FEF98101}"/>
              </a:ext>
            </a:extLst>
          </p:cNvPr>
          <p:cNvSpPr>
            <a:spLocks noGrp="1"/>
          </p:cNvSpPr>
          <p:nvPr>
            <p:ph type="title"/>
          </p:nvPr>
        </p:nvSpPr>
        <p:spPr>
          <a:xfrm>
            <a:off x="729201" y="729759"/>
            <a:ext cx="4391024" cy="1323439"/>
          </a:xfrm>
        </p:spPr>
        <p:txBody>
          <a:bodyPr anchor="t">
            <a:normAutofit/>
          </a:bodyPr>
          <a:lstStyle/>
          <a:p>
            <a:r>
              <a:rPr lang="en-IN" sz="6600" dirty="0">
                <a:solidFill>
                  <a:schemeClr val="accent2">
                    <a:lumMod val="40000"/>
                    <a:lumOff val="60000"/>
                  </a:schemeClr>
                </a:solidFill>
                <a:latin typeface="Rainy Wind" panose="02000000000000000000" pitchFamily="2" charset="0"/>
              </a:rPr>
              <a:t>Growing up</a:t>
            </a:r>
          </a:p>
        </p:txBody>
      </p:sp>
      <p:sp>
        <p:nvSpPr>
          <p:cNvPr id="3" name="Content Placeholder 2">
            <a:extLst>
              <a:ext uri="{FF2B5EF4-FFF2-40B4-BE49-F238E27FC236}">
                <a16:creationId xmlns:a16="http://schemas.microsoft.com/office/drawing/2014/main" id="{55769C16-4F35-46A8-873A-FF713AC07145}"/>
              </a:ext>
            </a:extLst>
          </p:cNvPr>
          <p:cNvSpPr>
            <a:spLocks noGrp="1"/>
          </p:cNvSpPr>
          <p:nvPr>
            <p:ph idx="1"/>
          </p:nvPr>
        </p:nvSpPr>
        <p:spPr>
          <a:xfrm>
            <a:off x="729201" y="2428394"/>
            <a:ext cx="4897158" cy="3571190"/>
          </a:xfrm>
        </p:spPr>
        <p:txBody>
          <a:bodyPr>
            <a:normAutofit/>
          </a:bodyPr>
          <a:lstStyle/>
          <a:p>
            <a:pPr marL="0" indent="0">
              <a:buNone/>
            </a:pPr>
            <a:r>
              <a:rPr lang="en-US" sz="2400" dirty="0">
                <a:solidFill>
                  <a:schemeClr val="bg1">
                    <a:alpha val="80000"/>
                  </a:schemeClr>
                </a:solidFill>
                <a:latin typeface="Corbel Light" panose="020B0303020204020204" pitchFamily="34" charset="0"/>
              </a:rPr>
              <a:t>Subsequently, </a:t>
            </a:r>
            <a:r>
              <a:rPr lang="en-US" sz="2400" dirty="0" err="1">
                <a:solidFill>
                  <a:schemeClr val="bg1">
                    <a:alpha val="80000"/>
                  </a:schemeClr>
                </a:solidFill>
                <a:latin typeface="Corbel Light" panose="020B0303020204020204" pitchFamily="34" charset="0"/>
              </a:rPr>
              <a:t>Chuniya</a:t>
            </a:r>
            <a:r>
              <a:rPr lang="en-US" sz="2400" dirty="0">
                <a:solidFill>
                  <a:schemeClr val="bg1">
                    <a:alpha val="80000"/>
                  </a:schemeClr>
                </a:solidFill>
                <a:latin typeface="Corbel Light" panose="020B0303020204020204" pitchFamily="34" charset="0"/>
              </a:rPr>
              <a:t>, the maid of the house had taken him for his own to her town Haripur, where he was brought up. Unfortunately, she was only around for him for about 5 and a half years, after which he had to live his life as an orphan. </a:t>
            </a:r>
          </a:p>
          <a:p>
            <a:pPr marL="0" indent="0">
              <a:buNone/>
            </a:pPr>
            <a:r>
              <a:rPr lang="en-US" sz="2400" dirty="0">
                <a:solidFill>
                  <a:schemeClr val="bg1">
                    <a:alpha val="80000"/>
                  </a:schemeClr>
                </a:solidFill>
                <a:latin typeface="Corbel Light" panose="020B0303020204020204" pitchFamily="34" charset="0"/>
              </a:rPr>
              <a:t>It is said in folklore that the Goddess Parvati took up the form of a Brahmin for taking care of the </a:t>
            </a:r>
            <a:r>
              <a:rPr lang="en-US" sz="2400" dirty="0" err="1">
                <a:solidFill>
                  <a:schemeClr val="bg1">
                    <a:alpha val="80000"/>
                  </a:schemeClr>
                </a:solidFill>
                <a:latin typeface="Corbel Light" panose="020B0303020204020204" pitchFamily="34" charset="0"/>
              </a:rPr>
              <a:t>Rambola</a:t>
            </a:r>
            <a:r>
              <a:rPr lang="en-US" sz="2400" dirty="0">
                <a:solidFill>
                  <a:schemeClr val="bg1">
                    <a:alpha val="80000"/>
                  </a:schemeClr>
                </a:solidFill>
                <a:latin typeface="Corbel Light" panose="020B0303020204020204" pitchFamily="34" charset="0"/>
              </a:rPr>
              <a:t>.</a:t>
            </a:r>
          </a:p>
          <a:p>
            <a:endParaRPr lang="en-IN" sz="2000" dirty="0">
              <a:solidFill>
                <a:schemeClr val="bg1">
                  <a:alpha val="80000"/>
                </a:schemeClr>
              </a:solidFill>
            </a:endParaRPr>
          </a:p>
        </p:txBody>
      </p:sp>
      <p:pic>
        <p:nvPicPr>
          <p:cNvPr id="5" name="Picture 4">
            <a:extLst>
              <a:ext uri="{FF2B5EF4-FFF2-40B4-BE49-F238E27FC236}">
                <a16:creationId xmlns:a16="http://schemas.microsoft.com/office/drawing/2014/main" id="{1714E854-4FDA-438D-9398-0323635229F3}"/>
              </a:ext>
            </a:extLst>
          </p:cNvPr>
          <p:cNvPicPr>
            <a:picLocks noChangeAspect="1"/>
          </p:cNvPicPr>
          <p:nvPr/>
        </p:nvPicPr>
        <p:blipFill rotWithShape="1">
          <a:blip r:embed="rId2">
            <a:extLst>
              <a:ext uri="{28A0092B-C50C-407E-A947-70E740481C1C}">
                <a14:useLocalDpi xmlns:a14="http://schemas.microsoft.com/office/drawing/2010/main" val="0"/>
              </a:ext>
            </a:extLst>
          </a:blip>
          <a:srcRect r="-2" b="34221"/>
          <a:stretch/>
        </p:blipFill>
        <p:spPr>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12" name="Group 11">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3" name="Freeform: Shape 12">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9106264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28DBB3-811C-4F40-91C9-C90A62FEE895}"/>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5598" r="2401" b="-1"/>
          <a:stretch/>
        </p:blipFill>
        <p:spPr>
          <a:xfrm>
            <a:off x="20" y="1"/>
            <a:ext cx="12191980" cy="6857999"/>
          </a:xfrm>
          <a:prstGeom prst="rect">
            <a:avLst/>
          </a:prstGeom>
        </p:spPr>
      </p:pic>
      <p:sp>
        <p:nvSpPr>
          <p:cNvPr id="2" name="Title 1">
            <a:extLst>
              <a:ext uri="{FF2B5EF4-FFF2-40B4-BE49-F238E27FC236}">
                <a16:creationId xmlns:a16="http://schemas.microsoft.com/office/drawing/2014/main" id="{27E25833-391F-42D5-9B68-04BD5B7FB319}"/>
              </a:ext>
            </a:extLst>
          </p:cNvPr>
          <p:cNvSpPr>
            <a:spLocks noGrp="1"/>
          </p:cNvSpPr>
          <p:nvPr>
            <p:ph type="title"/>
          </p:nvPr>
        </p:nvSpPr>
        <p:spPr>
          <a:xfrm>
            <a:off x="838201" y="1065862"/>
            <a:ext cx="3313164" cy="4726276"/>
          </a:xfrm>
        </p:spPr>
        <p:txBody>
          <a:bodyPr>
            <a:normAutofit/>
          </a:bodyPr>
          <a:lstStyle/>
          <a:p>
            <a:pPr algn="r"/>
            <a:r>
              <a:rPr lang="en-IN" sz="6000" dirty="0">
                <a:solidFill>
                  <a:srgbClr val="FFFFFF"/>
                </a:solidFill>
                <a:latin typeface="Rainy Wind" panose="02000000000000000000" pitchFamily="2" charset="0"/>
              </a:rPr>
              <a:t>The Name Tulsidas</a:t>
            </a: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1FA35-38C1-4A49-9F09-6E5137EF21C3}"/>
              </a:ext>
            </a:extLst>
          </p:cNvPr>
          <p:cNvSpPr>
            <a:spLocks noGrp="1"/>
          </p:cNvSpPr>
          <p:nvPr>
            <p:ph idx="1"/>
          </p:nvPr>
        </p:nvSpPr>
        <p:spPr>
          <a:xfrm>
            <a:off x="5155379" y="1065862"/>
            <a:ext cx="5744685" cy="4726276"/>
          </a:xfrm>
        </p:spPr>
        <p:txBody>
          <a:bodyPr anchor="ctr">
            <a:normAutofit/>
          </a:bodyPr>
          <a:lstStyle/>
          <a:p>
            <a:pPr marL="0" indent="0">
              <a:buNone/>
            </a:pPr>
            <a:r>
              <a:rPr lang="en-US" sz="3200" dirty="0">
                <a:solidFill>
                  <a:srgbClr val="FFFFFF"/>
                </a:solidFill>
                <a:latin typeface="Corbel Light" panose="020B0303020204020204" pitchFamily="34" charset="0"/>
              </a:rPr>
              <a:t>At the age of six, </a:t>
            </a:r>
            <a:r>
              <a:rPr lang="en-US" sz="3200" dirty="0" err="1">
                <a:solidFill>
                  <a:srgbClr val="FFFFFF"/>
                </a:solidFill>
                <a:latin typeface="Corbel Light" panose="020B0303020204020204" pitchFamily="34" charset="0"/>
              </a:rPr>
              <a:t>Rambola</a:t>
            </a:r>
            <a:r>
              <a:rPr lang="en-US" sz="3200" dirty="0">
                <a:solidFill>
                  <a:srgbClr val="FFFFFF"/>
                </a:solidFill>
                <a:latin typeface="Corbel Light" panose="020B0303020204020204" pitchFamily="34" charset="0"/>
              </a:rPr>
              <a:t> was adopted by </a:t>
            </a:r>
            <a:r>
              <a:rPr lang="en-US" sz="3200" dirty="0" err="1">
                <a:solidFill>
                  <a:srgbClr val="FFFFFF"/>
                </a:solidFill>
                <a:latin typeface="Corbel Light" panose="020B0303020204020204" pitchFamily="34" charset="0"/>
              </a:rPr>
              <a:t>Narharidas</a:t>
            </a:r>
            <a:r>
              <a:rPr lang="en-US" sz="3200" dirty="0">
                <a:solidFill>
                  <a:srgbClr val="FFFFFF"/>
                </a:solidFill>
                <a:latin typeface="Corbel Light" panose="020B0303020204020204" pitchFamily="34" charset="0"/>
              </a:rPr>
              <a:t>, a Vaishnava ascetic of </a:t>
            </a:r>
            <a:r>
              <a:rPr lang="en-US" sz="3200" dirty="0" err="1">
                <a:solidFill>
                  <a:srgbClr val="FFFFFF"/>
                </a:solidFill>
                <a:latin typeface="Corbel Light" panose="020B0303020204020204" pitchFamily="34" charset="0"/>
              </a:rPr>
              <a:t>Ramananda’s</a:t>
            </a:r>
            <a:r>
              <a:rPr lang="en-US" sz="3200" dirty="0">
                <a:solidFill>
                  <a:srgbClr val="FFFFFF"/>
                </a:solidFill>
                <a:latin typeface="Corbel Light" panose="020B0303020204020204" pitchFamily="34" charset="0"/>
              </a:rPr>
              <a:t> monastic order</a:t>
            </a:r>
            <a:endParaRPr lang="en-IN" sz="3200" dirty="0">
              <a:solidFill>
                <a:srgbClr val="FFFFFF"/>
              </a:solidFill>
              <a:latin typeface="Corbel Light" panose="020B0303020204020204" pitchFamily="34" charset="0"/>
            </a:endParaRPr>
          </a:p>
        </p:txBody>
      </p:sp>
    </p:spTree>
    <p:extLst>
      <p:ext uri="{BB962C8B-B14F-4D97-AF65-F5344CB8AC3E}">
        <p14:creationId xmlns:p14="http://schemas.microsoft.com/office/powerpoint/2010/main" val="192681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319085D-F6DD-4364-B721-E3980DAD20A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3017"/>
          <a:stretch/>
        </p:blipFill>
        <p:spPr>
          <a:xfrm>
            <a:off x="20" y="1"/>
            <a:ext cx="12191980" cy="6857999"/>
          </a:xfrm>
          <a:prstGeom prst="rect">
            <a:avLst/>
          </a:prstGeom>
        </p:spPr>
      </p:pic>
      <p:sp>
        <p:nvSpPr>
          <p:cNvPr id="2" name="Title 1">
            <a:extLst>
              <a:ext uri="{FF2B5EF4-FFF2-40B4-BE49-F238E27FC236}">
                <a16:creationId xmlns:a16="http://schemas.microsoft.com/office/drawing/2014/main" id="{B943E459-976D-42C2-BF0C-07BE4768F091}"/>
              </a:ext>
            </a:extLst>
          </p:cNvPr>
          <p:cNvSpPr>
            <a:spLocks noGrp="1"/>
          </p:cNvSpPr>
          <p:nvPr>
            <p:ph type="title"/>
          </p:nvPr>
        </p:nvSpPr>
        <p:spPr>
          <a:xfrm>
            <a:off x="270588" y="1065862"/>
            <a:ext cx="3880777" cy="4726276"/>
          </a:xfrm>
        </p:spPr>
        <p:txBody>
          <a:bodyPr>
            <a:normAutofit/>
          </a:bodyPr>
          <a:lstStyle/>
          <a:p>
            <a:pPr algn="r"/>
            <a:r>
              <a:rPr lang="en-IN" sz="6000" dirty="0">
                <a:solidFill>
                  <a:srgbClr val="FFFFFF"/>
                </a:solidFill>
                <a:latin typeface="Rainy Wind" panose="02000000000000000000" pitchFamily="2" charset="0"/>
              </a:rPr>
              <a:t>Marriage – The Turning Point</a:t>
            </a:r>
          </a:p>
        </p:txBody>
      </p:sp>
      <p:cxnSp>
        <p:nvCxnSpPr>
          <p:cNvPr id="16" name="Straight Connector 1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5A7FAF-AD2D-48FE-A61E-13A8A27B1CDA}"/>
              </a:ext>
            </a:extLst>
          </p:cNvPr>
          <p:cNvSpPr>
            <a:spLocks noGrp="1"/>
          </p:cNvSpPr>
          <p:nvPr>
            <p:ph idx="1"/>
          </p:nvPr>
        </p:nvSpPr>
        <p:spPr>
          <a:xfrm>
            <a:off x="5155379" y="1065862"/>
            <a:ext cx="6442571" cy="4726276"/>
          </a:xfrm>
        </p:spPr>
        <p:txBody>
          <a:bodyPr anchor="ctr">
            <a:normAutofit/>
          </a:bodyPr>
          <a:lstStyle/>
          <a:p>
            <a:pPr marL="0" indent="0">
              <a:buNone/>
            </a:pPr>
            <a:r>
              <a:rPr lang="en-US" dirty="0">
                <a:solidFill>
                  <a:srgbClr val="FFFFFF"/>
                </a:solidFill>
                <a:latin typeface="Corbel Light" panose="020B0303020204020204" pitchFamily="34" charset="0"/>
              </a:rPr>
              <a:t>He was married to his wife </a:t>
            </a:r>
            <a:r>
              <a:rPr lang="en-US" dirty="0" err="1">
                <a:solidFill>
                  <a:srgbClr val="FFFFFF"/>
                </a:solidFill>
                <a:latin typeface="Corbel Light" panose="020B0303020204020204" pitchFamily="34" charset="0"/>
              </a:rPr>
              <a:t>Ratnavali</a:t>
            </a:r>
            <a:r>
              <a:rPr lang="en-US" dirty="0">
                <a:solidFill>
                  <a:srgbClr val="FFFFFF"/>
                </a:solidFill>
                <a:latin typeface="Corbel Light" panose="020B0303020204020204" pitchFamily="34" charset="0"/>
              </a:rPr>
              <a:t> in the year 1583. </a:t>
            </a:r>
          </a:p>
          <a:p>
            <a:pPr marL="0" indent="0">
              <a:buNone/>
            </a:pPr>
            <a:r>
              <a:rPr lang="en-US" dirty="0">
                <a:solidFill>
                  <a:srgbClr val="FFFFFF"/>
                </a:solidFill>
                <a:latin typeface="Corbel Light" panose="020B0303020204020204" pitchFamily="34" charset="0"/>
              </a:rPr>
              <a:t>His marriage to her was one of the most important events in his life, as it was what shaped the rest of his journey. </a:t>
            </a:r>
          </a:p>
          <a:p>
            <a:pPr marL="0" indent="0">
              <a:buNone/>
            </a:pPr>
            <a:r>
              <a:rPr lang="en-US" dirty="0">
                <a:solidFill>
                  <a:srgbClr val="FFFFFF"/>
                </a:solidFill>
                <a:latin typeface="Corbel Light" panose="020B0303020204020204" pitchFamily="34" charset="0"/>
              </a:rPr>
              <a:t>Tulsidas was passionately attached to his wife. He could not bear even a day’s separation from her. </a:t>
            </a:r>
          </a:p>
          <a:p>
            <a:pPr marL="0" indent="0">
              <a:buNone/>
            </a:pPr>
            <a:endParaRPr lang="en-IN" sz="2000" dirty="0">
              <a:solidFill>
                <a:srgbClr val="FFFFFF"/>
              </a:solidFill>
            </a:endParaRPr>
          </a:p>
        </p:txBody>
      </p:sp>
    </p:spTree>
    <p:extLst>
      <p:ext uri="{BB962C8B-B14F-4D97-AF65-F5344CB8AC3E}">
        <p14:creationId xmlns:p14="http://schemas.microsoft.com/office/powerpoint/2010/main" val="220441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Cartoon, Ukrainian Traditional House Royalty Free Cliparts, Vectors, And  Stock Illustration. Image 17372367.">
            <a:extLst>
              <a:ext uri="{FF2B5EF4-FFF2-40B4-BE49-F238E27FC236}">
                <a16:creationId xmlns:a16="http://schemas.microsoft.com/office/drawing/2014/main" id="{050D4874-92C3-4AAF-8EFA-4F7BA20091D8}"/>
              </a:ext>
            </a:extLst>
          </p:cNvPr>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t="16275" b="8740"/>
          <a:stretch/>
        </p:blipFill>
        <p:spPr bwMode="auto">
          <a:xfrm>
            <a:off x="508051" y="354657"/>
            <a:ext cx="10933023" cy="614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367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8BBCF8BC-B18B-41B2-B8FC-906CA6941BE5}"/>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l="1315"/>
          <a:stretch/>
        </p:blipFill>
        <p:spPr>
          <a:xfrm>
            <a:off x="20" y="1282"/>
            <a:ext cx="12191980" cy="6856718"/>
          </a:xfrm>
          <a:prstGeom prst="rect">
            <a:avLst/>
          </a:prstGeom>
        </p:spPr>
      </p:pic>
    </p:spTree>
    <p:extLst>
      <p:ext uri="{BB962C8B-B14F-4D97-AF65-F5344CB8AC3E}">
        <p14:creationId xmlns:p14="http://schemas.microsoft.com/office/powerpoint/2010/main" val="2029407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CA66EB33-DA38-4979-9A33-8EF266D2AAB5}"/>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l="6205" r="-1" b="-1"/>
          <a:stretch/>
        </p:blipFill>
        <p:spPr>
          <a:xfrm>
            <a:off x="20" y="1282"/>
            <a:ext cx="12191980" cy="6856718"/>
          </a:xfrm>
          <a:prstGeom prst="rect">
            <a:avLst/>
          </a:prstGeom>
        </p:spPr>
      </p:pic>
    </p:spTree>
    <p:extLst>
      <p:ext uri="{BB962C8B-B14F-4D97-AF65-F5344CB8AC3E}">
        <p14:creationId xmlns:p14="http://schemas.microsoft.com/office/powerpoint/2010/main" val="32787236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861</Words>
  <Application>Microsoft Office PowerPoint</Application>
  <PresentationFormat>Widescreen</PresentationFormat>
  <Paragraphs>47</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Corbel Light</vt:lpstr>
      <vt:lpstr>Rainy Wind</vt:lpstr>
      <vt:lpstr>Wingdings</vt:lpstr>
      <vt:lpstr>Office Theme</vt:lpstr>
      <vt:lpstr>Sant Tulsidas</vt:lpstr>
      <vt:lpstr>Maharishi Valmaki</vt:lpstr>
      <vt:lpstr>Early Life</vt:lpstr>
      <vt:lpstr>Growing up</vt:lpstr>
      <vt:lpstr>The Name Tulsidas</vt:lpstr>
      <vt:lpstr>Marriage – The Turning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Path to his work</vt:lpstr>
      <vt:lpstr>List of more works</vt:lpstr>
      <vt:lpstr>Contribution to Humanity</vt:lpstr>
      <vt:lpstr>To our households…</vt:lpstr>
      <vt:lpstr>What we should  learn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Sant Tulsidas</dc:title>
  <dc:creator>Krishnaraj Thadesar</dc:creator>
  <cp:lastModifiedBy>Krishnaraj Thadesar</cp:lastModifiedBy>
  <cp:revision>10</cp:revision>
  <dcterms:created xsi:type="dcterms:W3CDTF">2021-09-28T04:46:42Z</dcterms:created>
  <dcterms:modified xsi:type="dcterms:W3CDTF">2021-09-28T08:14:35Z</dcterms:modified>
</cp:coreProperties>
</file>